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m4a" ContentType="audi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90" r:id="rId2"/>
    <p:sldId id="299" r:id="rId3"/>
    <p:sldId id="300" r:id="rId4"/>
    <p:sldId id="301" r:id="rId5"/>
    <p:sldId id="256" r:id="rId6"/>
    <p:sldId id="287" r:id="rId7"/>
    <p:sldId id="289" r:id="rId8"/>
    <p:sldId id="275" r:id="rId9"/>
    <p:sldId id="276" r:id="rId10"/>
    <p:sldId id="259" r:id="rId11"/>
    <p:sldId id="277" r:id="rId12"/>
    <p:sldId id="260" r:id="rId13"/>
    <p:sldId id="261" r:id="rId14"/>
    <p:sldId id="278" r:id="rId15"/>
    <p:sldId id="279" r:id="rId16"/>
    <p:sldId id="280" r:id="rId17"/>
    <p:sldId id="281" r:id="rId18"/>
    <p:sldId id="282" r:id="rId19"/>
    <p:sldId id="283" r:id="rId20"/>
    <p:sldId id="285" r:id="rId21"/>
    <p:sldId id="266" r:id="rId22"/>
    <p:sldId id="268" r:id="rId23"/>
    <p:sldId id="267" r:id="rId24"/>
    <p:sldId id="304" r:id="rId25"/>
    <p:sldId id="303" r:id="rId26"/>
    <p:sldId id="302" r:id="rId27"/>
  </p:sldIdLst>
  <p:sldSz cx="13004800" cy="9753600"/>
  <p:notesSz cx="6858000" cy="9144000"/>
  <p:defaultTextStyle>
    <a:lvl1pPr algn="ctr" defTabSz="584200">
      <a:defRPr sz="4000">
        <a:solidFill>
          <a:srgbClr val="FFFFFF"/>
        </a:solidFill>
        <a:latin typeface="+mn-lt"/>
        <a:ea typeface="+mn-ea"/>
        <a:cs typeface="+mn-cs"/>
        <a:sym typeface="Avenir Light"/>
      </a:defRPr>
    </a:lvl1pPr>
    <a:lvl2pPr indent="228600" algn="ctr" defTabSz="584200">
      <a:defRPr sz="4000">
        <a:solidFill>
          <a:srgbClr val="FFFFFF"/>
        </a:solidFill>
        <a:latin typeface="+mn-lt"/>
        <a:ea typeface="+mn-ea"/>
        <a:cs typeface="+mn-cs"/>
        <a:sym typeface="Avenir Light"/>
      </a:defRPr>
    </a:lvl2pPr>
    <a:lvl3pPr indent="457200" algn="ctr" defTabSz="584200">
      <a:defRPr sz="4000">
        <a:solidFill>
          <a:srgbClr val="FFFFFF"/>
        </a:solidFill>
        <a:latin typeface="+mn-lt"/>
        <a:ea typeface="+mn-ea"/>
        <a:cs typeface="+mn-cs"/>
        <a:sym typeface="Avenir Light"/>
      </a:defRPr>
    </a:lvl3pPr>
    <a:lvl4pPr indent="685800" algn="ctr" defTabSz="584200">
      <a:defRPr sz="4000">
        <a:solidFill>
          <a:srgbClr val="FFFFFF"/>
        </a:solidFill>
        <a:latin typeface="+mn-lt"/>
        <a:ea typeface="+mn-ea"/>
        <a:cs typeface="+mn-cs"/>
        <a:sym typeface="Avenir Light"/>
      </a:defRPr>
    </a:lvl4pPr>
    <a:lvl5pPr indent="914400" algn="ctr" defTabSz="584200">
      <a:defRPr sz="4000">
        <a:solidFill>
          <a:srgbClr val="FFFFFF"/>
        </a:solidFill>
        <a:latin typeface="+mn-lt"/>
        <a:ea typeface="+mn-ea"/>
        <a:cs typeface="+mn-cs"/>
        <a:sym typeface="Avenir Light"/>
      </a:defRPr>
    </a:lvl5pPr>
    <a:lvl6pPr indent="1143000" algn="ctr" defTabSz="584200">
      <a:defRPr sz="4000">
        <a:solidFill>
          <a:srgbClr val="FFFFFF"/>
        </a:solidFill>
        <a:latin typeface="+mn-lt"/>
        <a:ea typeface="+mn-ea"/>
        <a:cs typeface="+mn-cs"/>
        <a:sym typeface="Avenir Light"/>
      </a:defRPr>
    </a:lvl6pPr>
    <a:lvl7pPr indent="1371600" algn="ctr" defTabSz="584200">
      <a:defRPr sz="4000">
        <a:solidFill>
          <a:srgbClr val="FFFFFF"/>
        </a:solidFill>
        <a:latin typeface="+mn-lt"/>
        <a:ea typeface="+mn-ea"/>
        <a:cs typeface="+mn-cs"/>
        <a:sym typeface="Avenir Light"/>
      </a:defRPr>
    </a:lvl7pPr>
    <a:lvl8pPr indent="1600200" algn="ctr" defTabSz="584200">
      <a:defRPr sz="4000">
        <a:solidFill>
          <a:srgbClr val="FFFFFF"/>
        </a:solidFill>
        <a:latin typeface="+mn-lt"/>
        <a:ea typeface="+mn-ea"/>
        <a:cs typeface="+mn-cs"/>
        <a:sym typeface="Avenir Light"/>
      </a:defRPr>
    </a:lvl8pPr>
    <a:lvl9pPr indent="1828800" algn="ctr" defTabSz="584200">
      <a:defRPr sz="4000">
        <a:solidFill>
          <a:srgbClr val="FFFFFF"/>
        </a:solidFill>
        <a:latin typeface="+mn-lt"/>
        <a:ea typeface="+mn-ea"/>
        <a:cs typeface="+mn-cs"/>
        <a:sym typeface="Avenir Light"/>
      </a:defRPr>
    </a:lvl9pPr>
  </p:defaultTextStyle>
  <p:extLst>
    <p:ext uri="{EFAFB233-063F-42B5-8137-9DF3F51BA10A}">
      <p15:sldGuideLst xmlns:p15="http://schemas.microsoft.com/office/powerpoint/2012/main" xmlns="">
        <p15:guide id="1" orient="horz" pos="3072">
          <p15:clr>
            <a:srgbClr val="A4A3A4"/>
          </p15:clr>
        </p15:guide>
        <p15:guide id="2" pos="4096">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1E4E5C"/>
              </a:solidFill>
              <a:prstDash val="solid"/>
              <a:miter lim="400000"/>
            </a:ln>
          </a:left>
          <a:right>
            <a:ln w="12700" cap="flat">
              <a:solidFill>
                <a:srgbClr val="1E4E5C"/>
              </a:solidFill>
              <a:prstDash val="solid"/>
              <a:miter lim="400000"/>
            </a:ln>
          </a:right>
          <a:top>
            <a:ln w="12700" cap="flat">
              <a:solidFill>
                <a:srgbClr val="1E4E5C"/>
              </a:solidFill>
              <a:prstDash val="solid"/>
              <a:miter lim="400000"/>
            </a:ln>
          </a:top>
          <a:bottom>
            <a:ln w="12700" cap="flat">
              <a:solidFill>
                <a:srgbClr val="1E4E5C"/>
              </a:solidFill>
              <a:prstDash val="solid"/>
              <a:miter lim="400000"/>
            </a:ln>
          </a:bottom>
          <a:insideH>
            <a:ln w="12700" cap="flat">
              <a:solidFill>
                <a:srgbClr val="1E4E5C"/>
              </a:solidFill>
              <a:prstDash val="solid"/>
              <a:miter lim="400000"/>
            </a:ln>
          </a:insideH>
          <a:insideV>
            <a:ln w="12700" cap="flat">
              <a:solidFill>
                <a:srgbClr val="1E4E5C"/>
              </a:solidFill>
              <a:prstDash val="solid"/>
              <a:miter lim="400000"/>
            </a:ln>
          </a:insideV>
        </a:tcBdr>
        <a:fill>
          <a:solidFill>
            <a:srgbClr val="375A7D"/>
          </a:solidFill>
        </a:fill>
      </a:tcStyle>
    </a:wholeTbl>
    <a:band2H>
      <a:tcTxStyle/>
      <a:tcStyle>
        <a:tcBdr/>
        <a:fill>
          <a:solidFill>
            <a:srgbClr val="3B7499"/>
          </a:solidFill>
        </a:fill>
      </a:tcStyle>
    </a:band2H>
    <a:firstCol>
      <a:tcTxStyle b="off" i="off">
        <a:fontRef idx="minor">
          <a:srgbClr val="FFFFFF"/>
        </a:fontRef>
        <a:srgbClr val="FFFFFF"/>
      </a:tcTxStyle>
      <a:tcStyle>
        <a:tcBdr>
          <a:left>
            <a:ln w="12700" cap="flat">
              <a:solidFill>
                <a:srgbClr val="1E4E5C"/>
              </a:solidFill>
              <a:prstDash val="solid"/>
              <a:miter lim="400000"/>
            </a:ln>
          </a:left>
          <a:right>
            <a:ln w="12700" cap="flat">
              <a:solidFill>
                <a:srgbClr val="53D5FD"/>
              </a:solidFill>
              <a:prstDash val="solid"/>
              <a:miter lim="400000"/>
            </a:ln>
          </a:right>
          <a:top>
            <a:ln w="12700" cap="flat">
              <a:solidFill>
                <a:srgbClr val="1E4E5C"/>
              </a:solidFill>
              <a:prstDash val="solid"/>
              <a:miter lim="400000"/>
            </a:ln>
          </a:top>
          <a:bottom>
            <a:ln w="12700" cap="flat">
              <a:solidFill>
                <a:srgbClr val="1E4E5C"/>
              </a:solidFill>
              <a:prstDash val="solid"/>
              <a:miter lim="400000"/>
            </a:ln>
          </a:bottom>
          <a:insideH>
            <a:ln w="12700" cap="flat">
              <a:solidFill>
                <a:srgbClr val="1E4E5C"/>
              </a:solidFill>
              <a:prstDash val="solid"/>
              <a:miter lim="400000"/>
            </a:ln>
          </a:insideH>
          <a:insideV>
            <a:ln w="12700" cap="flat">
              <a:solidFill>
                <a:srgbClr val="1E4E5C"/>
              </a:solidFill>
              <a:prstDash val="solid"/>
              <a:miter lim="400000"/>
            </a:ln>
          </a:insideV>
        </a:tcBdr>
        <a:fill>
          <a:solidFill>
            <a:srgbClr val="1E3C6E"/>
          </a:solidFill>
        </a:fill>
      </a:tcStyle>
    </a:firstCol>
    <a:lastRow>
      <a:tcTxStyle b="off" i="off">
        <a:fontRef idx="minor">
          <a:srgbClr val="FFFFFF"/>
        </a:fontRef>
        <a:srgbClr val="FFFFFF"/>
      </a:tcTxStyle>
      <a:tcStyle>
        <a:tcBdr>
          <a:left>
            <a:ln w="12700" cap="flat">
              <a:solidFill>
                <a:srgbClr val="1E4E5C"/>
              </a:solidFill>
              <a:prstDash val="solid"/>
              <a:miter lim="400000"/>
            </a:ln>
          </a:left>
          <a:right>
            <a:ln w="12700" cap="flat">
              <a:solidFill>
                <a:srgbClr val="1E4E5C"/>
              </a:solidFill>
              <a:prstDash val="solid"/>
              <a:miter lim="400000"/>
            </a:ln>
          </a:right>
          <a:top>
            <a:ln w="12700" cap="flat">
              <a:solidFill>
                <a:srgbClr val="53D5FD"/>
              </a:solidFill>
              <a:prstDash val="solid"/>
              <a:miter lim="400000"/>
            </a:ln>
          </a:top>
          <a:bottom>
            <a:ln w="12700" cap="flat">
              <a:solidFill>
                <a:srgbClr val="1E4E5C"/>
              </a:solidFill>
              <a:prstDash val="solid"/>
              <a:miter lim="400000"/>
            </a:ln>
          </a:bottom>
          <a:insideH>
            <a:ln w="12700" cap="flat">
              <a:solidFill>
                <a:srgbClr val="1E4E5C"/>
              </a:solidFill>
              <a:prstDash val="solid"/>
              <a:miter lim="400000"/>
            </a:ln>
          </a:insideH>
          <a:insideV>
            <a:ln w="12700" cap="flat">
              <a:solidFill>
                <a:srgbClr val="1E4E5C"/>
              </a:solidFill>
              <a:prstDash val="solid"/>
              <a:miter lim="400000"/>
            </a:ln>
          </a:insideV>
        </a:tcBdr>
        <a:fill>
          <a:solidFill>
            <a:srgbClr val="1E3C6E"/>
          </a:solidFill>
        </a:fill>
      </a:tcStyle>
    </a:lastRow>
    <a:firstRow>
      <a:tcTxStyle b="off" i="off">
        <a:fontRef idx="minor">
          <a:srgbClr val="FFFFFF"/>
        </a:fontRef>
        <a:srgbClr val="FFFFFF"/>
      </a:tcTxStyle>
      <a:tcStyle>
        <a:tcBdr>
          <a:left>
            <a:ln w="12700" cap="flat">
              <a:solidFill>
                <a:srgbClr val="1E4E5C"/>
              </a:solidFill>
              <a:prstDash val="solid"/>
              <a:miter lim="400000"/>
            </a:ln>
          </a:left>
          <a:right>
            <a:ln w="12700" cap="flat">
              <a:solidFill>
                <a:srgbClr val="1E4E5C"/>
              </a:solidFill>
              <a:prstDash val="solid"/>
              <a:miter lim="400000"/>
            </a:ln>
          </a:right>
          <a:top>
            <a:ln w="12700" cap="flat">
              <a:solidFill>
                <a:srgbClr val="1E4E5C"/>
              </a:solidFill>
              <a:prstDash val="solid"/>
              <a:miter lim="400000"/>
            </a:ln>
          </a:top>
          <a:bottom>
            <a:ln w="12700" cap="flat">
              <a:solidFill>
                <a:srgbClr val="53D5FD"/>
              </a:solidFill>
              <a:prstDash val="solid"/>
              <a:miter lim="400000"/>
            </a:ln>
          </a:bottom>
          <a:insideH>
            <a:ln w="12700" cap="flat">
              <a:solidFill>
                <a:srgbClr val="1E4E5C"/>
              </a:solidFill>
              <a:prstDash val="solid"/>
              <a:miter lim="400000"/>
            </a:ln>
          </a:insideH>
          <a:insideV>
            <a:ln w="12700" cap="flat">
              <a:solidFill>
                <a:srgbClr val="1E4E5C"/>
              </a:solidFill>
              <a:prstDash val="solid"/>
              <a:miter lim="400000"/>
            </a:ln>
          </a:insideV>
        </a:tcBdr>
        <a:fill>
          <a:solidFill>
            <a:srgbClr val="1E3C6E"/>
          </a:solidFill>
        </a:fill>
      </a:tcStyle>
    </a:firstRow>
  </a:tblStyle>
  <a:tblStyle styleId="{C7B018BB-80A7-4F77-B60F-C8B233D01FF8}" styleName="">
    <a:tblBg/>
    <a:wholeTbl>
      <a:tcTxStyle b="off" i="off">
        <a:font>
          <a:latin typeface="Avenir Medium"/>
          <a:ea typeface="Avenir Medium"/>
          <a:cs typeface="Avenir Medium"/>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12700" cap="flat">
              <a:solidFill>
                <a:srgbClr val="000000"/>
              </a:solidFill>
              <a:prstDash val="solid"/>
              <a:miter lim="400000"/>
            </a:ln>
          </a:insideV>
        </a:tcBdr>
      </a:tcStyle>
    </a:wholeTbl>
    <a:band2H>
      <a:tcTxStyle/>
      <a:tcStyle>
        <a:tcBdr/>
        <a:fill>
          <a:solidFill>
            <a:srgbClr val="0A0A0A">
              <a:alpha val="92000"/>
            </a:srgbClr>
          </a:solidFill>
        </a:fill>
      </a:tcStyle>
    </a:band2H>
    <a:firstCol>
      <a:tcTxStyle b="off" i="off">
        <a:font>
          <a:latin typeface="Avenir Medium"/>
          <a:ea typeface="Avenir Medium"/>
          <a:cs typeface="Avenir Medium"/>
        </a:font>
        <a:srgbClr val="FFFFFF"/>
      </a:tcTxStyle>
      <a:tcStyle>
        <a:tcBdr>
          <a:left>
            <a:ln w="25400" cap="flat">
              <a:solidFill>
                <a:srgbClr val="000000"/>
              </a:solidFill>
              <a:prstDash val="solid"/>
              <a:miter lim="400000"/>
            </a:ln>
          </a:left>
          <a:right>
            <a:ln w="635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12700" cap="flat">
              <a:solidFill>
                <a:srgbClr val="000000"/>
              </a:solidFill>
              <a:prstDash val="solid"/>
              <a:miter lim="400000"/>
            </a:ln>
          </a:insideV>
        </a:tcBdr>
      </a:tcStyle>
    </a:firstCol>
    <a:lastRow>
      <a:tcTxStyle b="off" i="off">
        <a:font>
          <a:latin typeface="Avenir Medium"/>
          <a:ea typeface="Avenir Medium"/>
          <a:cs typeface="Avenir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635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tcStyle>
    </a:lastRow>
    <a:firstRow>
      <a:tcTxStyle b="off" i="off">
        <a:font>
          <a:latin typeface="Avenir Medium"/>
          <a:ea typeface="Avenir Medium"/>
          <a:cs typeface="Avenir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635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tcStyle>
    </a:firstRow>
  </a:tblStyle>
  <a:tblStyle styleId="{EEE7283C-3CF3-47DC-8721-378D4A62B228}" styleName="">
    <a:tblBg/>
    <a:wholeTbl>
      <a:tcTxStyle b="off" i="off">
        <a:fontRef idx="minor">
          <a:srgbClr val="FFFFFF"/>
        </a:fontRef>
        <a:srgbClr val="FFFFFF"/>
      </a:tcTxStyle>
      <a:tcStyle>
        <a:tcBdr>
          <a:left>
            <a:ln w="12700" cap="flat">
              <a:solidFill>
                <a:srgbClr val="1E4E5C"/>
              </a:solidFill>
              <a:prstDash val="solid"/>
              <a:miter lim="400000"/>
            </a:ln>
          </a:left>
          <a:right>
            <a:ln w="12700" cap="flat">
              <a:solidFill>
                <a:srgbClr val="1E4E5C"/>
              </a:solidFill>
              <a:prstDash val="solid"/>
              <a:miter lim="400000"/>
            </a:ln>
          </a:right>
          <a:top>
            <a:ln w="12700" cap="flat">
              <a:solidFill>
                <a:srgbClr val="1E4E5C"/>
              </a:solidFill>
              <a:prstDash val="solid"/>
              <a:miter lim="400000"/>
            </a:ln>
          </a:top>
          <a:bottom>
            <a:ln w="12700" cap="flat">
              <a:solidFill>
                <a:srgbClr val="1E4E5C"/>
              </a:solidFill>
              <a:prstDash val="solid"/>
              <a:miter lim="400000"/>
            </a:ln>
          </a:bottom>
          <a:insideH>
            <a:ln w="12700" cap="flat">
              <a:solidFill>
                <a:srgbClr val="1E4E5C"/>
              </a:solidFill>
              <a:prstDash val="solid"/>
              <a:miter lim="400000"/>
            </a:ln>
          </a:insideH>
          <a:insideV>
            <a:ln w="12700" cap="flat">
              <a:solidFill>
                <a:srgbClr val="1E4E5C"/>
              </a:solidFill>
              <a:prstDash val="solid"/>
              <a:miter lim="400000"/>
            </a:ln>
          </a:insideV>
        </a:tcBdr>
        <a:fill>
          <a:noFill/>
        </a:fill>
      </a:tcStyle>
    </a:wholeTbl>
    <a:band2H>
      <a:tcTxStyle/>
      <a:tcStyle>
        <a:tcBdr/>
        <a:fill>
          <a:solidFill>
            <a:srgbClr val="00EDFF">
              <a:alpha val="24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1E4E5C"/>
              </a:solidFill>
              <a:prstDash val="solid"/>
              <a:miter lim="400000"/>
            </a:ln>
          </a:insideV>
        </a:tcBdr>
        <a:fill>
          <a:solidFill>
            <a:srgbClr val="32829A"/>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solidFill>
                <a:srgbClr val="00919C">
                  <a:alpha val="79000"/>
                </a:srgbClr>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00919C">
                  <a:alpha val="79000"/>
                </a:srgbClr>
              </a:solidFill>
              <a:prstDash val="solid"/>
              <a:miter lim="400000"/>
            </a:ln>
          </a:insideH>
          <a:insideV>
            <a:ln w="12700" cap="flat">
              <a:noFill/>
              <a:miter lim="400000"/>
            </a:ln>
          </a:insideV>
        </a:tcBdr>
        <a:fill>
          <a:solidFill>
            <a:srgbClr val="1E4E5C"/>
          </a:solid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25400" cap="rnd">
              <a:solidFill>
                <a:srgbClr val="4F4F4F"/>
              </a:solidFill>
              <a:custDash>
                <a:ds d="100000" sp="200000"/>
              </a:custDash>
              <a:miter lim="400000"/>
            </a:ln>
          </a:top>
          <a:bottom>
            <a:ln w="25400" cap="rnd">
              <a:solidFill>
                <a:srgbClr val="4F4F4F"/>
              </a:solidFill>
              <a:custDash>
                <a:ds d="100000" sp="200000"/>
              </a:custDash>
              <a:miter lim="400000"/>
            </a:ln>
          </a:bottom>
          <a:insideH>
            <a:ln w="25400" cap="rnd">
              <a:solidFill>
                <a:srgbClr val="4F4F4F"/>
              </a:solidFill>
              <a:custDash>
                <a:ds d="100000" sp="200000"/>
              </a:custDash>
              <a:miter lim="400000"/>
            </a:ln>
          </a:insideH>
          <a:insideV>
            <a:ln w="12700" cap="flat">
              <a:noFill/>
              <a:miter lim="400000"/>
            </a:ln>
          </a:insideV>
        </a:tcBdr>
        <a:fill>
          <a:noFill/>
        </a:fill>
      </a:tcStyle>
    </a:wholeTbl>
    <a:band2H>
      <a:tcTxStyle/>
      <a:tcStyle>
        <a:tcBdr/>
        <a:fill>
          <a:solidFill>
            <a:srgbClr val="6D6D6D">
              <a:alpha val="25000"/>
            </a:srgbClr>
          </a:solidFill>
        </a:fill>
      </a:tcStyle>
    </a:band2H>
    <a:firstCol>
      <a:tcTxStyle b="off" i="off">
        <a:fontRef idx="minor">
          <a:srgbClr val="FFFFFF"/>
        </a:fontRef>
        <a:srgbClr val="FFFFFF"/>
      </a:tcTxStyle>
      <a:tcStyle>
        <a:tcBdr>
          <a:left>
            <a:ln w="12700" cap="flat">
              <a:noFill/>
              <a:miter lim="400000"/>
            </a:ln>
          </a:left>
          <a:right>
            <a:ln w="25400" cap="flat">
              <a:noFill/>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noFill/>
              <a:miter lim="400000"/>
            </a:ln>
          </a:insideV>
        </a:tcBdr>
        <a:fill>
          <a:solidFill>
            <a:srgbClr val="808080">
              <a:alpha val="32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8100" cap="flat">
              <a:solidFill>
                <a:srgbClr val="000000"/>
              </a:solidFill>
              <a:prstDash val="solid"/>
              <a:miter lim="400000"/>
            </a:ln>
          </a:top>
          <a:bottom>
            <a:ln w="12700" cap="flat">
              <a:noFill/>
              <a:miter lim="400000"/>
            </a:ln>
          </a:bottom>
          <a:insideH>
            <a:ln w="12700" cap="flat">
              <a:solidFill>
                <a:srgbClr val="000000"/>
              </a:solidFill>
              <a:prstDash val="solid"/>
              <a:miter lim="400000"/>
            </a:ln>
          </a:insideH>
          <a:insideV>
            <a:ln w="12700" cap="flat">
              <a:noFill/>
              <a:miter lim="400000"/>
            </a:ln>
          </a:insideV>
        </a:tcBdr>
        <a:fill>
          <a:solidFill>
            <a:srgbClr val="941B00">
              <a:alpha val="8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noFill/>
              <a:miter lim="400000"/>
            </a:ln>
          </a:insideV>
        </a:tcBdr>
        <a:fill>
          <a:solidFill>
            <a:srgbClr val="CD2600">
              <a:alpha val="80000"/>
            </a:srgb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4F4F4F"/>
              </a:solidFill>
              <a:prstDash val="solid"/>
              <a:miter lim="400000"/>
            </a:ln>
          </a:top>
          <a:bottom>
            <a:ln w="12700" cap="flat">
              <a:solidFill>
                <a:srgbClr val="4F4F4F"/>
              </a:solidFill>
              <a:prstDash val="solid"/>
              <a:miter lim="400000"/>
            </a:ln>
          </a:bottom>
          <a:insideH>
            <a:ln w="12700" cap="flat">
              <a:solidFill>
                <a:srgbClr val="4F4F4F"/>
              </a:solidFill>
              <a:prstDash val="solid"/>
              <a:miter lim="400000"/>
            </a:ln>
          </a:insideH>
          <a:insideV>
            <a:ln w="12700" cap="flat">
              <a:noFill/>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4F4F4F"/>
              </a:solidFill>
              <a:prstDash val="solid"/>
              <a:miter lim="400000"/>
            </a:ln>
          </a:top>
          <a:bottom>
            <a:ln w="12700" cap="flat">
              <a:solidFill>
                <a:srgbClr val="4F4F4F"/>
              </a:solidFill>
              <a:prstDash val="solid"/>
              <a:miter lim="400000"/>
            </a:ln>
          </a:bottom>
          <a:insideH>
            <a:ln w="12700" cap="flat">
              <a:solidFill>
                <a:srgbClr val="4F4F4F"/>
              </a:solidFill>
              <a:prstDash val="solid"/>
              <a:miter lim="400000"/>
            </a:ln>
          </a:insideH>
          <a:insideV>
            <a:ln w="12700" cap="flat">
              <a:noFill/>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08080"/>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08080"/>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797979"/>
              </a:solidFill>
              <a:custDash>
                <a:ds d="200000" sp="200000"/>
              </a:custDash>
              <a:miter lim="400000"/>
            </a:ln>
          </a:top>
          <a:bottom>
            <a:ln w="12700" cap="flat">
              <a:solidFill>
                <a:srgbClr val="797979"/>
              </a:solidFill>
              <a:custDash>
                <a:ds d="200000" sp="200000"/>
              </a:custDash>
              <a:miter lim="400000"/>
            </a:ln>
          </a:bottom>
          <a:insideH>
            <a:ln w="12700" cap="flat">
              <a:solidFill>
                <a:srgbClr val="797979"/>
              </a:solidFill>
              <a:custDash>
                <a:ds d="200000" sp="200000"/>
              </a:custDash>
              <a:miter lim="400000"/>
            </a:ln>
          </a:insideH>
          <a:insideV>
            <a:ln w="12700" cap="flat">
              <a:noFill/>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FFFFF"/>
              </a:solidFill>
              <a:prstDash val="solid"/>
              <a:miter lim="400000"/>
            </a:ln>
          </a:right>
          <a:top>
            <a:ln w="12700" cap="flat">
              <a:solidFill>
                <a:srgbClr val="797979"/>
              </a:solidFill>
              <a:custDash>
                <a:ds d="200000" sp="200000"/>
              </a:custDash>
              <a:miter lim="400000"/>
            </a:ln>
          </a:top>
          <a:bottom>
            <a:ln w="12700" cap="flat">
              <a:solidFill>
                <a:srgbClr val="797979"/>
              </a:solidFill>
              <a:custDash>
                <a:ds d="200000" sp="200000"/>
              </a:custDash>
              <a:miter lim="400000"/>
            </a:ln>
          </a:bottom>
          <a:insideH>
            <a:ln w="12700" cap="flat">
              <a:solidFill>
                <a:srgbClr val="797979"/>
              </a:solidFill>
              <a:custDash>
                <a:ds d="200000" sp="200000"/>
              </a:custDash>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solidFill>
                <a:srgbClr val="797979"/>
              </a:solidFill>
              <a:prstDash val="solid"/>
              <a:miter lim="400000"/>
            </a:ln>
          </a:insideH>
          <a:insideV>
            <a:ln w="12700" cap="flat">
              <a:noFill/>
              <a:miter lim="400000"/>
            </a:ln>
          </a:insideV>
        </a:tcBdr>
        <a:fill>
          <a:noFill/>
        </a:fill>
      </a:tcStyle>
    </a:lastRow>
    <a:firstRow>
      <a:tcTxStyle b="off" i="off">
        <a:fontRef idx="minor">
          <a:srgbClr val="55D7FF"/>
        </a:fontRef>
        <a:srgbClr val="55D7FF"/>
      </a:tcTxStyle>
      <a:tcStyle>
        <a:tcBdr>
          <a:left>
            <a:ln w="12700" cap="flat">
              <a:noFill/>
              <a:miter lim="400000"/>
            </a:ln>
          </a:left>
          <a:right>
            <a:ln w="12700" cap="flat">
              <a:noFill/>
              <a:miter lim="400000"/>
            </a:ln>
          </a:right>
          <a:top>
            <a:ln w="12700" cap="flat">
              <a:noFill/>
              <a:miter lim="400000"/>
            </a:ln>
          </a:top>
          <a:bottom>
            <a:ln w="12700" cap="flat">
              <a:solidFill>
                <a:srgbClr val="FFFFFF"/>
              </a:solidFill>
              <a:prstDash val="solid"/>
              <a:miter lim="400000"/>
            </a:ln>
          </a:bottom>
          <a:insideH>
            <a:ln w="12700" cap="flat">
              <a:solidFill>
                <a:srgbClr val="797979"/>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151" autoAdjust="0"/>
    <p:restoredTop sz="64134" autoAdjust="0"/>
  </p:normalViewPr>
  <p:slideViewPr>
    <p:cSldViewPr snapToGrid="0" snapToObjects="1">
      <p:cViewPr varScale="1">
        <p:scale>
          <a:sx n="38" d="100"/>
          <a:sy n="38" d="100"/>
        </p:scale>
        <p:origin x="-2240" y="-120"/>
      </p:cViewPr>
      <p:guideLst>
        <p:guide orient="horz" pos="3072"/>
        <p:guide pos="4096"/>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64" d="100"/>
          <a:sy n="64" d="100"/>
        </p:scale>
        <p:origin x="-339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 name="Shape 33"/>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4" name="Shape 34"/>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867494935"/>
      </p:ext>
    </p:extLst>
  </p:cSld>
  <p:clrMap bg1="lt1" tx1="dk1" bg2="lt2" tx2="dk2" accent1="accent1" accent2="accent2" accent3="accent3" accent4="accent4" accent5="accent5" accent6="accent6" hlink="hlink" folHlink="folHlink"/>
  <p:notesStyle>
    <a:lvl1pPr defTabSz="457200">
      <a:lnSpc>
        <a:spcPct val="125000"/>
      </a:lnSpc>
      <a:defRPr sz="2400">
        <a:latin typeface="Avenir Roman"/>
        <a:ea typeface="Avenir Roman"/>
        <a:cs typeface="Avenir Roman"/>
        <a:sym typeface="Avenir Roman"/>
      </a:defRPr>
    </a:lvl1pPr>
    <a:lvl2pPr indent="228600" defTabSz="457200">
      <a:lnSpc>
        <a:spcPct val="125000"/>
      </a:lnSpc>
      <a:defRPr sz="2400">
        <a:latin typeface="Avenir Roman"/>
        <a:ea typeface="Avenir Roman"/>
        <a:cs typeface="Avenir Roman"/>
        <a:sym typeface="Avenir Roman"/>
      </a:defRPr>
    </a:lvl2pPr>
    <a:lvl3pPr indent="457200" defTabSz="457200">
      <a:lnSpc>
        <a:spcPct val="125000"/>
      </a:lnSpc>
      <a:defRPr sz="2400">
        <a:latin typeface="Avenir Roman"/>
        <a:ea typeface="Avenir Roman"/>
        <a:cs typeface="Avenir Roman"/>
        <a:sym typeface="Avenir Roman"/>
      </a:defRPr>
    </a:lvl3pPr>
    <a:lvl4pPr indent="685800" defTabSz="457200">
      <a:lnSpc>
        <a:spcPct val="125000"/>
      </a:lnSpc>
      <a:defRPr sz="2400">
        <a:latin typeface="Avenir Roman"/>
        <a:ea typeface="Avenir Roman"/>
        <a:cs typeface="Avenir Roman"/>
        <a:sym typeface="Avenir Roman"/>
      </a:defRPr>
    </a:lvl4pPr>
    <a:lvl5pPr indent="914400" defTabSz="457200">
      <a:lnSpc>
        <a:spcPct val="125000"/>
      </a:lnSpc>
      <a:defRPr sz="2400">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1150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Spring 2014 </a:t>
            </a:r>
            <a:r>
              <a:rPr lang="mr-IN" dirty="0"/>
              <a:t>–</a:t>
            </a:r>
            <a:r>
              <a:rPr lang="en-US" dirty="0"/>
              <a:t> Diane and Beth attend peacemaking circles</a:t>
            </a:r>
          </a:p>
          <a:p>
            <a:r>
              <a:rPr lang="en-US" dirty="0"/>
              <a:t>SY</a:t>
            </a:r>
            <a:r>
              <a:rPr lang="en-US" baseline="0" dirty="0"/>
              <a:t> 2014-2015 </a:t>
            </a:r>
            <a:r>
              <a:rPr lang="mr-IN" baseline="0" dirty="0"/>
              <a:t>–</a:t>
            </a:r>
            <a:r>
              <a:rPr lang="en-US" baseline="0" dirty="0"/>
              <a:t> Diane consults with area school district regarding disproportionality / restorative work promoting youth voice (students involved with all teacher trainings)</a:t>
            </a:r>
          </a:p>
          <a:p>
            <a:r>
              <a:rPr lang="en-US" baseline="0" dirty="0"/>
              <a:t>Fall 2015 </a:t>
            </a:r>
            <a:r>
              <a:rPr lang="mr-IN" baseline="0" dirty="0"/>
              <a:t>–</a:t>
            </a:r>
            <a:r>
              <a:rPr lang="en-US" baseline="0" dirty="0"/>
              <a:t> course proposal to UM/</a:t>
            </a:r>
            <a:r>
              <a:rPr lang="en-US" dirty="0"/>
              <a:t>development and why this course was created.</a:t>
            </a:r>
          </a:p>
          <a:p>
            <a:r>
              <a:rPr lang="en-US" dirty="0"/>
              <a:t>Spring 2016 </a:t>
            </a:r>
            <a:r>
              <a:rPr lang="mr-IN" dirty="0"/>
              <a:t>–</a:t>
            </a:r>
            <a:r>
              <a:rPr lang="en-US" dirty="0"/>
              <a:t> 1</a:t>
            </a:r>
            <a:r>
              <a:rPr lang="en-US" baseline="0" dirty="0"/>
              <a:t> credit UM SSW course launched</a:t>
            </a:r>
          </a:p>
          <a:p>
            <a:r>
              <a:rPr lang="en-US" baseline="0" dirty="0"/>
              <a:t>• importance of youth/student voice to be incorporated into school curriculum </a:t>
            </a:r>
            <a:r>
              <a:rPr lang="mr-IN" baseline="0" dirty="0"/>
              <a:t>–</a:t>
            </a:r>
            <a:r>
              <a:rPr lang="en-US" baseline="0" dirty="0"/>
              <a:t> restorative practices natural evolution of promoting inclusion &amp; choice both educationally and organizationally</a:t>
            </a:r>
          </a:p>
          <a:p>
            <a:endParaRPr lang="en-US" dirty="0"/>
          </a:p>
        </p:txBody>
      </p:sp>
    </p:spTree>
    <p:extLst>
      <p:ext uri="{BB962C8B-B14F-4D97-AF65-F5344CB8AC3E}">
        <p14:creationId xmlns:p14="http://schemas.microsoft.com/office/powerpoint/2010/main" val="1641150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It was wonderful and inspiring to hear both from youth and adult experts, and it helped to frame how these practices can fit into various areas of work. </a:t>
            </a:r>
          </a:p>
          <a:p>
            <a:r>
              <a:rPr lang="en-US" dirty="0"/>
              <a:t>*This should be a 3 credit course.</a:t>
            </a:r>
          </a:p>
          <a:p>
            <a:r>
              <a:rPr lang="en-US" dirty="0"/>
              <a:t>*The class increased my interest in restorative practices. I plan to seek out more training. </a:t>
            </a:r>
          </a:p>
          <a:p>
            <a:r>
              <a:rPr lang="en-US" dirty="0"/>
              <a:t>*I called my Mom, who is a teacher, and told her about the incredibly confident, inspiring, and peacemaking high school students who taught me today. </a:t>
            </a:r>
          </a:p>
          <a:p>
            <a:r>
              <a:rPr lang="en-US" dirty="0"/>
              <a:t>*Seeing what the counselor did at her school inspired me to try to make changes in my school. Sometimes things can feel so big, overwhelming, and  broken but seeing how positive change can happen really encouraged me. </a:t>
            </a:r>
          </a:p>
          <a:p>
            <a:endParaRPr lang="en-US" dirty="0"/>
          </a:p>
        </p:txBody>
      </p:sp>
    </p:spTree>
    <p:extLst>
      <p:ext uri="{BB962C8B-B14F-4D97-AF65-F5344CB8AC3E}">
        <p14:creationId xmlns:p14="http://schemas.microsoft.com/office/powerpoint/2010/main" val="159488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25484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660400" y="4292600"/>
            <a:ext cx="11684000" cy="2222500"/>
          </a:xfrm>
          <a:prstGeom prst="rect">
            <a:avLst/>
          </a:prstGeom>
        </p:spPr>
        <p:txBody>
          <a:bodyPr/>
          <a:lstStyle>
            <a:lvl1pPr>
              <a:defRPr sz="6200" spc="992"/>
            </a:lvl1pPr>
          </a:lstStyle>
          <a:p>
            <a:pPr lvl="0">
              <a:defRPr sz="1800" cap="none" spc="0">
                <a:solidFill>
                  <a:srgbClr val="000000"/>
                </a:solidFill>
              </a:defRPr>
            </a:pPr>
            <a:r>
              <a:rPr sz="6200" cap="all" spc="992">
                <a:solidFill>
                  <a:srgbClr val="FFFFFF"/>
                </a:solidFill>
              </a:rPr>
              <a:t>Title Text</a:t>
            </a:r>
          </a:p>
        </p:txBody>
      </p:sp>
      <p:sp>
        <p:nvSpPr>
          <p:cNvPr id="6" name="Shape 6"/>
          <p:cNvSpPr>
            <a:spLocks noGrp="1"/>
          </p:cNvSpPr>
          <p:nvPr>
            <p:ph type="body" idx="1"/>
          </p:nvPr>
        </p:nvSpPr>
        <p:spPr>
          <a:xfrm>
            <a:off x="660400" y="3416300"/>
            <a:ext cx="11684000" cy="889000"/>
          </a:xfrm>
          <a:prstGeom prst="rect">
            <a:avLst/>
          </a:prstGeom>
        </p:spPr>
        <p:txBody>
          <a:bodyPr anchor="b"/>
          <a:lstStyle>
            <a:lvl1pPr marL="0" indent="0">
              <a:spcBef>
                <a:spcPts val="0"/>
              </a:spcBef>
              <a:buClrTx/>
              <a:buSzTx/>
              <a:buNone/>
              <a:defRPr sz="2400" cap="all" spc="384">
                <a:solidFill>
                  <a:srgbClr val="55D7FF"/>
                </a:solidFill>
                <a:latin typeface="Avenir Book"/>
                <a:ea typeface="Avenir Book"/>
                <a:cs typeface="Avenir Book"/>
                <a:sym typeface="Avenir Book"/>
              </a:defRPr>
            </a:lvl1pPr>
            <a:lvl2pPr marL="0" indent="228600">
              <a:spcBef>
                <a:spcPts val="0"/>
              </a:spcBef>
              <a:buClrTx/>
              <a:buSzTx/>
              <a:buNone/>
              <a:defRPr sz="2400" cap="all" spc="384">
                <a:solidFill>
                  <a:srgbClr val="55D7FF"/>
                </a:solidFill>
                <a:latin typeface="Avenir Book"/>
                <a:ea typeface="Avenir Book"/>
                <a:cs typeface="Avenir Book"/>
                <a:sym typeface="Avenir Book"/>
              </a:defRPr>
            </a:lvl2pPr>
            <a:lvl3pPr marL="0" indent="457200">
              <a:spcBef>
                <a:spcPts val="0"/>
              </a:spcBef>
              <a:buClrTx/>
              <a:buSzTx/>
              <a:buNone/>
              <a:defRPr sz="2400" cap="all" spc="384">
                <a:solidFill>
                  <a:srgbClr val="55D7FF"/>
                </a:solidFill>
                <a:latin typeface="Avenir Book"/>
                <a:ea typeface="Avenir Book"/>
                <a:cs typeface="Avenir Book"/>
                <a:sym typeface="Avenir Book"/>
              </a:defRPr>
            </a:lvl3pPr>
            <a:lvl4pPr marL="0" indent="685800">
              <a:spcBef>
                <a:spcPts val="0"/>
              </a:spcBef>
              <a:buClrTx/>
              <a:buSzTx/>
              <a:buNone/>
              <a:defRPr sz="2400" cap="all" spc="384">
                <a:solidFill>
                  <a:srgbClr val="55D7FF"/>
                </a:solidFill>
                <a:latin typeface="Avenir Book"/>
                <a:ea typeface="Avenir Book"/>
                <a:cs typeface="Avenir Book"/>
                <a:sym typeface="Avenir Book"/>
              </a:defRPr>
            </a:lvl4pPr>
            <a:lvl5pPr marL="0" indent="914400">
              <a:spcBef>
                <a:spcPts val="0"/>
              </a:spcBef>
              <a:buClrTx/>
              <a:buSzTx/>
              <a:buNone/>
              <a:defRPr sz="2400" cap="all" spc="384">
                <a:solidFill>
                  <a:srgbClr val="55D7FF"/>
                </a:solidFill>
                <a:latin typeface="Avenir Book"/>
                <a:ea typeface="Avenir Book"/>
                <a:cs typeface="Avenir Book"/>
                <a:sym typeface="Avenir Book"/>
              </a:defRPr>
            </a:lvl5pPr>
          </a:lstStyle>
          <a:p>
            <a:pPr lvl="0">
              <a:defRPr sz="1800" cap="none" spc="0">
                <a:solidFill>
                  <a:srgbClr val="000000"/>
                </a:solidFill>
              </a:defRPr>
            </a:pPr>
            <a:r>
              <a:rPr sz="2400" cap="all" spc="384">
                <a:solidFill>
                  <a:srgbClr val="55D7FF"/>
                </a:solidFill>
              </a:rPr>
              <a:t>Body Level One</a:t>
            </a:r>
          </a:p>
          <a:p>
            <a:pPr lvl="1">
              <a:defRPr sz="1800" cap="none" spc="0">
                <a:solidFill>
                  <a:srgbClr val="000000"/>
                </a:solidFill>
              </a:defRPr>
            </a:pPr>
            <a:r>
              <a:rPr sz="2400" cap="all" spc="384">
                <a:solidFill>
                  <a:srgbClr val="55D7FF"/>
                </a:solidFill>
              </a:rPr>
              <a:t>Body Level Two</a:t>
            </a:r>
          </a:p>
          <a:p>
            <a:pPr lvl="2">
              <a:defRPr sz="1800" cap="none" spc="0">
                <a:solidFill>
                  <a:srgbClr val="000000"/>
                </a:solidFill>
              </a:defRPr>
            </a:pPr>
            <a:r>
              <a:rPr sz="2400" cap="all" spc="384">
                <a:solidFill>
                  <a:srgbClr val="55D7FF"/>
                </a:solidFill>
              </a:rPr>
              <a:t>Body Level Three</a:t>
            </a:r>
          </a:p>
          <a:p>
            <a:pPr lvl="3">
              <a:defRPr sz="1800" cap="none" spc="0">
                <a:solidFill>
                  <a:srgbClr val="000000"/>
                </a:solidFill>
              </a:defRPr>
            </a:pPr>
            <a:r>
              <a:rPr sz="2400" cap="all" spc="384">
                <a:solidFill>
                  <a:srgbClr val="55D7FF"/>
                </a:solidFill>
              </a:rPr>
              <a:t>Body Level Four</a:t>
            </a:r>
          </a:p>
          <a:p>
            <a:pPr lvl="4">
              <a:defRPr sz="1800" cap="none" spc="0">
                <a:solidFill>
                  <a:srgbClr val="000000"/>
                </a:solidFill>
              </a:defRPr>
            </a:pPr>
            <a:r>
              <a:rPr sz="2400" cap="all" spc="384">
                <a:solidFill>
                  <a:srgbClr val="55D7FF"/>
                </a:solidFill>
              </a:rPr>
              <a:t>Body Level Five</a:t>
            </a: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hoto">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CA9137-38AA-444C-8716-6CC3D8E87711}"/>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xmlns="" id="{80D2FFB9-D2F3-4D15-B788-87632C871AFD}"/>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xmlns="" id="{447503AF-81CC-448E-B195-82383A7FA109}"/>
              </a:ext>
            </a:extLst>
          </p:cNvPr>
          <p:cNvSpPr>
            <a:spLocks noGrp="1"/>
          </p:cNvSpPr>
          <p:nvPr>
            <p:ph type="dt" sz="half" idx="10"/>
          </p:nvPr>
        </p:nvSpPr>
        <p:spPr/>
        <p:txBody>
          <a:bodyPr/>
          <a:lstStyle/>
          <a:p>
            <a:fld id="{4C9EA103-1D93-4063-9B09-B2E0A0CC796E}" type="datetimeFigureOut">
              <a:rPr lang="en-US" smtClean="0"/>
              <a:t>10/22/18</a:t>
            </a:fld>
            <a:endParaRPr lang="en-US" dirty="0"/>
          </a:p>
        </p:txBody>
      </p:sp>
      <p:sp>
        <p:nvSpPr>
          <p:cNvPr id="5" name="Footer Placeholder 4">
            <a:extLst>
              <a:ext uri="{FF2B5EF4-FFF2-40B4-BE49-F238E27FC236}">
                <a16:creationId xmlns:a16="http://schemas.microsoft.com/office/drawing/2014/main" xmlns="" id="{738D1A80-9E13-4F07-9E26-8225AF99371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F09C9EBF-0593-40C5-9803-0370028EF254}"/>
              </a:ext>
            </a:extLst>
          </p:cNvPr>
          <p:cNvSpPr>
            <a:spLocks noGrp="1"/>
          </p:cNvSpPr>
          <p:nvPr>
            <p:ph type="sldNum" sz="quarter" idx="12"/>
          </p:nvPr>
        </p:nvSpPr>
        <p:spPr/>
        <p:txBody>
          <a:bodyPr/>
          <a:lstStyle/>
          <a:p>
            <a:fld id="{3B72BAB3-31C5-4621-ABE0-829F109525C7}" type="slidenum">
              <a:rPr lang="en-US" smtClean="0"/>
              <a:t>‹#›</a:t>
            </a:fld>
            <a:endParaRPr lang="en-US" dirty="0"/>
          </a:p>
        </p:txBody>
      </p:sp>
    </p:spTree>
    <p:extLst>
      <p:ext uri="{BB962C8B-B14F-4D97-AF65-F5344CB8AC3E}">
        <p14:creationId xmlns:p14="http://schemas.microsoft.com/office/powerpoint/2010/main" val="636668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11E69B-26B3-4CEA-8814-51F7F4EA82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2C4EA77-1E1E-442D-9622-BF7C4E59C58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D396ED2-2CD4-4045-83B7-BD2C5562F792}"/>
              </a:ext>
            </a:extLst>
          </p:cNvPr>
          <p:cNvSpPr>
            <a:spLocks noGrp="1"/>
          </p:cNvSpPr>
          <p:nvPr>
            <p:ph type="dt" sz="half" idx="10"/>
          </p:nvPr>
        </p:nvSpPr>
        <p:spPr/>
        <p:txBody>
          <a:bodyPr/>
          <a:lstStyle/>
          <a:p>
            <a:fld id="{4C9EA103-1D93-4063-9B09-B2E0A0CC796E}" type="datetimeFigureOut">
              <a:rPr lang="en-US" smtClean="0"/>
              <a:t>10/22/18</a:t>
            </a:fld>
            <a:endParaRPr lang="en-US" dirty="0"/>
          </a:p>
        </p:txBody>
      </p:sp>
      <p:sp>
        <p:nvSpPr>
          <p:cNvPr id="5" name="Footer Placeholder 4">
            <a:extLst>
              <a:ext uri="{FF2B5EF4-FFF2-40B4-BE49-F238E27FC236}">
                <a16:creationId xmlns:a16="http://schemas.microsoft.com/office/drawing/2014/main" xmlns="" id="{8944C369-B136-42B4-9F04-C78B9285398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76010E53-296B-4FD3-BB28-EEA0F6B55EE5}"/>
              </a:ext>
            </a:extLst>
          </p:cNvPr>
          <p:cNvSpPr>
            <a:spLocks noGrp="1"/>
          </p:cNvSpPr>
          <p:nvPr>
            <p:ph type="sldNum" sz="quarter" idx="12"/>
          </p:nvPr>
        </p:nvSpPr>
        <p:spPr/>
        <p:txBody>
          <a:bodyPr/>
          <a:lstStyle/>
          <a:p>
            <a:fld id="{3B72BAB3-31C5-4621-ABE0-829F109525C7}" type="slidenum">
              <a:rPr lang="en-US" smtClean="0"/>
              <a:t>‹#›</a:t>
            </a:fld>
            <a:endParaRPr lang="en-US" dirty="0"/>
          </a:p>
        </p:txBody>
      </p:sp>
    </p:spTree>
    <p:extLst>
      <p:ext uri="{BB962C8B-B14F-4D97-AF65-F5344CB8AC3E}">
        <p14:creationId xmlns:p14="http://schemas.microsoft.com/office/powerpoint/2010/main" val="4015384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660400" y="1003300"/>
            <a:ext cx="11684000" cy="1460500"/>
          </a:xfrm>
          <a:prstGeom prst="rect">
            <a:avLst/>
          </a:prstGeom>
        </p:spPr>
        <p:txBody>
          <a:bodyPr/>
          <a:lstStyle>
            <a:lvl1pPr>
              <a:defRPr sz="6200" spc="992"/>
            </a:lvl1pPr>
          </a:lstStyle>
          <a:p>
            <a:pPr lvl="0">
              <a:defRPr sz="1800" cap="none" spc="0">
                <a:solidFill>
                  <a:srgbClr val="000000"/>
                </a:solidFill>
              </a:defRPr>
            </a:pPr>
            <a:r>
              <a:rPr sz="6200" cap="all" spc="992">
                <a:solidFill>
                  <a:srgbClr val="FFFFFF"/>
                </a:solidFill>
              </a:rPr>
              <a:t>Title Text</a:t>
            </a:r>
          </a:p>
        </p:txBody>
      </p:sp>
      <p:sp>
        <p:nvSpPr>
          <p:cNvPr id="9" name="Shape 9"/>
          <p:cNvSpPr>
            <a:spLocks noGrp="1"/>
          </p:cNvSpPr>
          <p:nvPr>
            <p:ph type="body" idx="1"/>
          </p:nvPr>
        </p:nvSpPr>
        <p:spPr>
          <a:xfrm>
            <a:off x="660400" y="508000"/>
            <a:ext cx="11684000" cy="508000"/>
          </a:xfrm>
          <a:prstGeom prst="rect">
            <a:avLst/>
          </a:prstGeom>
        </p:spPr>
        <p:txBody>
          <a:bodyPr/>
          <a:lstStyle>
            <a:lvl1pPr marL="0" indent="0">
              <a:spcBef>
                <a:spcPts val="0"/>
              </a:spcBef>
              <a:buClrTx/>
              <a:buSzTx/>
              <a:buNone/>
              <a:defRPr sz="2400" cap="all" spc="384">
                <a:latin typeface="Avenir Book"/>
                <a:ea typeface="Avenir Book"/>
                <a:cs typeface="Avenir Book"/>
                <a:sym typeface="Avenir Book"/>
              </a:defRPr>
            </a:lvl1pPr>
            <a:lvl2pPr marL="0" indent="228600">
              <a:spcBef>
                <a:spcPts val="0"/>
              </a:spcBef>
              <a:buClrTx/>
              <a:buSzTx/>
              <a:buNone/>
              <a:defRPr sz="2400" cap="all" spc="384">
                <a:latin typeface="Avenir Book"/>
                <a:ea typeface="Avenir Book"/>
                <a:cs typeface="Avenir Book"/>
                <a:sym typeface="Avenir Book"/>
              </a:defRPr>
            </a:lvl2pPr>
            <a:lvl3pPr marL="0" indent="457200">
              <a:spcBef>
                <a:spcPts val="0"/>
              </a:spcBef>
              <a:buClrTx/>
              <a:buSzTx/>
              <a:buNone/>
              <a:defRPr sz="2400" cap="all" spc="384">
                <a:latin typeface="Avenir Book"/>
                <a:ea typeface="Avenir Book"/>
                <a:cs typeface="Avenir Book"/>
                <a:sym typeface="Avenir Book"/>
              </a:defRPr>
            </a:lvl3pPr>
            <a:lvl4pPr marL="0" indent="685800">
              <a:spcBef>
                <a:spcPts val="0"/>
              </a:spcBef>
              <a:buClrTx/>
              <a:buSzTx/>
              <a:buNone/>
              <a:defRPr sz="2400" cap="all" spc="384">
                <a:latin typeface="Avenir Book"/>
                <a:ea typeface="Avenir Book"/>
                <a:cs typeface="Avenir Book"/>
                <a:sym typeface="Avenir Book"/>
              </a:defRPr>
            </a:lvl4pPr>
            <a:lvl5pPr marL="0" indent="914400">
              <a:spcBef>
                <a:spcPts val="0"/>
              </a:spcBef>
              <a:buClrTx/>
              <a:buSzTx/>
              <a:buNone/>
              <a:defRPr sz="2400" cap="all" spc="384">
                <a:latin typeface="Avenir Book"/>
                <a:ea typeface="Avenir Book"/>
                <a:cs typeface="Avenir Book"/>
                <a:sym typeface="Avenir Book"/>
              </a:defRPr>
            </a:lvl5pPr>
          </a:lstStyle>
          <a:p>
            <a:pPr lvl="0">
              <a:defRPr sz="1800" cap="none" spc="0">
                <a:solidFill>
                  <a:srgbClr val="000000"/>
                </a:solidFill>
              </a:defRPr>
            </a:pPr>
            <a:r>
              <a:rPr sz="2400" cap="all" spc="384">
                <a:solidFill>
                  <a:srgbClr val="FFFFFF"/>
                </a:solidFill>
              </a:rPr>
              <a:t>Body Level One</a:t>
            </a:r>
          </a:p>
          <a:p>
            <a:pPr lvl="1">
              <a:defRPr sz="1800" cap="none" spc="0">
                <a:solidFill>
                  <a:srgbClr val="000000"/>
                </a:solidFill>
              </a:defRPr>
            </a:pPr>
            <a:r>
              <a:rPr sz="2400" cap="all" spc="384">
                <a:solidFill>
                  <a:srgbClr val="FFFFFF"/>
                </a:solidFill>
              </a:rPr>
              <a:t>Body Level Two</a:t>
            </a:r>
          </a:p>
          <a:p>
            <a:pPr lvl="2">
              <a:defRPr sz="1800" cap="none" spc="0">
                <a:solidFill>
                  <a:srgbClr val="000000"/>
                </a:solidFill>
              </a:defRPr>
            </a:pPr>
            <a:r>
              <a:rPr sz="2400" cap="all" spc="384">
                <a:solidFill>
                  <a:srgbClr val="FFFFFF"/>
                </a:solidFill>
              </a:rPr>
              <a:t>Body Level Three</a:t>
            </a:r>
          </a:p>
          <a:p>
            <a:pPr lvl="3">
              <a:defRPr sz="1800" cap="none" spc="0">
                <a:solidFill>
                  <a:srgbClr val="000000"/>
                </a:solidFill>
              </a:defRPr>
            </a:pPr>
            <a:r>
              <a:rPr sz="2400" cap="all" spc="384">
                <a:solidFill>
                  <a:srgbClr val="FFFFFF"/>
                </a:solidFill>
              </a:rPr>
              <a:t>Body Level Four</a:t>
            </a:r>
          </a:p>
          <a:p>
            <a:pPr lvl="4">
              <a:defRPr sz="1800" cap="none" spc="0">
                <a:solidFill>
                  <a:srgbClr val="000000"/>
                </a:solidFill>
              </a:defRPr>
            </a:pPr>
            <a:r>
              <a:rPr sz="2400" cap="all" spc="384">
                <a:solidFill>
                  <a:srgbClr val="FFFFFF"/>
                </a:solidFill>
              </a:rPr>
              <a:t>Body Level Five</a:t>
            </a: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4" name="Shape 14"/>
          <p:cNvSpPr>
            <a:spLocks noGrp="1"/>
          </p:cNvSpPr>
          <p:nvPr>
            <p:ph type="title"/>
          </p:nvPr>
        </p:nvSpPr>
        <p:spPr>
          <a:xfrm>
            <a:off x="660400" y="3759200"/>
            <a:ext cx="11684000" cy="2222500"/>
          </a:xfrm>
          <a:prstGeom prst="rect">
            <a:avLst/>
          </a:prstGeom>
        </p:spPr>
        <p:txBody>
          <a:bodyPr anchor="ctr"/>
          <a:lstStyle>
            <a:lvl1pPr>
              <a:defRPr sz="6200" spc="992"/>
            </a:lvl1pPr>
          </a:lstStyle>
          <a:p>
            <a:pPr lvl="0">
              <a:defRPr sz="1800" cap="none" spc="0">
                <a:solidFill>
                  <a:srgbClr val="000000"/>
                </a:solidFill>
              </a:defRPr>
            </a:pPr>
            <a:r>
              <a:rPr sz="6200" cap="all" spc="992">
                <a:solidFill>
                  <a:srgbClr val="FFFFFF"/>
                </a:solidFill>
              </a:rPr>
              <a:t>Title Text</a:t>
            </a: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6" name="Shape 16"/>
          <p:cNvSpPr>
            <a:spLocks noGrp="1"/>
          </p:cNvSpPr>
          <p:nvPr>
            <p:ph type="title"/>
          </p:nvPr>
        </p:nvSpPr>
        <p:spPr>
          <a:xfrm>
            <a:off x="546100" y="4305300"/>
            <a:ext cx="5410200" cy="2984500"/>
          </a:xfrm>
          <a:prstGeom prst="rect">
            <a:avLst/>
          </a:prstGeom>
        </p:spPr>
        <p:txBody>
          <a:bodyPr/>
          <a:lstStyle/>
          <a:p>
            <a:pPr lvl="0">
              <a:defRPr sz="1800" cap="none" spc="0">
                <a:solidFill>
                  <a:srgbClr val="000000"/>
                </a:solidFill>
              </a:defRPr>
            </a:pPr>
            <a:r>
              <a:rPr sz="4500" cap="all" spc="720">
                <a:solidFill>
                  <a:srgbClr val="FFFFFF"/>
                </a:solidFill>
              </a:rPr>
              <a:t>Title Text</a:t>
            </a:r>
          </a:p>
        </p:txBody>
      </p:sp>
      <p:sp>
        <p:nvSpPr>
          <p:cNvPr id="17" name="Shape 17"/>
          <p:cNvSpPr>
            <a:spLocks noGrp="1"/>
          </p:cNvSpPr>
          <p:nvPr>
            <p:ph type="body" idx="1"/>
          </p:nvPr>
        </p:nvSpPr>
        <p:spPr>
          <a:xfrm>
            <a:off x="546100" y="3429000"/>
            <a:ext cx="5410200" cy="889000"/>
          </a:xfrm>
          <a:prstGeom prst="rect">
            <a:avLst/>
          </a:prstGeom>
        </p:spPr>
        <p:txBody>
          <a:bodyPr/>
          <a:lstStyle>
            <a:lvl1pPr marL="0" indent="0">
              <a:spcBef>
                <a:spcPts val="0"/>
              </a:spcBef>
              <a:buClrTx/>
              <a:buSzTx/>
              <a:buNone/>
              <a:defRPr sz="2400" cap="all" spc="384">
                <a:solidFill>
                  <a:srgbClr val="55D7FF"/>
                </a:solidFill>
                <a:latin typeface="Avenir Book"/>
                <a:ea typeface="Avenir Book"/>
                <a:cs typeface="Avenir Book"/>
                <a:sym typeface="Avenir Book"/>
              </a:defRPr>
            </a:lvl1pPr>
            <a:lvl2pPr marL="0" indent="228600">
              <a:spcBef>
                <a:spcPts val="0"/>
              </a:spcBef>
              <a:buClrTx/>
              <a:buSzTx/>
              <a:buNone/>
              <a:defRPr sz="2400" cap="all" spc="384">
                <a:solidFill>
                  <a:srgbClr val="55D7FF"/>
                </a:solidFill>
                <a:latin typeface="Avenir Book"/>
                <a:ea typeface="Avenir Book"/>
                <a:cs typeface="Avenir Book"/>
                <a:sym typeface="Avenir Book"/>
              </a:defRPr>
            </a:lvl2pPr>
            <a:lvl3pPr marL="0" indent="457200">
              <a:spcBef>
                <a:spcPts val="0"/>
              </a:spcBef>
              <a:buClrTx/>
              <a:buSzTx/>
              <a:buNone/>
              <a:defRPr sz="2400" cap="all" spc="384">
                <a:solidFill>
                  <a:srgbClr val="55D7FF"/>
                </a:solidFill>
                <a:latin typeface="Avenir Book"/>
                <a:ea typeface="Avenir Book"/>
                <a:cs typeface="Avenir Book"/>
                <a:sym typeface="Avenir Book"/>
              </a:defRPr>
            </a:lvl3pPr>
            <a:lvl4pPr marL="0" indent="685800">
              <a:spcBef>
                <a:spcPts val="0"/>
              </a:spcBef>
              <a:buClrTx/>
              <a:buSzTx/>
              <a:buNone/>
              <a:defRPr sz="2400" cap="all" spc="384">
                <a:solidFill>
                  <a:srgbClr val="55D7FF"/>
                </a:solidFill>
                <a:latin typeface="Avenir Book"/>
                <a:ea typeface="Avenir Book"/>
                <a:cs typeface="Avenir Book"/>
                <a:sym typeface="Avenir Book"/>
              </a:defRPr>
            </a:lvl4pPr>
            <a:lvl5pPr marL="0" indent="914400">
              <a:spcBef>
                <a:spcPts val="0"/>
              </a:spcBef>
              <a:buClrTx/>
              <a:buSzTx/>
              <a:buNone/>
              <a:defRPr sz="2400" cap="all" spc="384">
                <a:solidFill>
                  <a:srgbClr val="55D7FF"/>
                </a:solidFill>
                <a:latin typeface="Avenir Book"/>
                <a:ea typeface="Avenir Book"/>
                <a:cs typeface="Avenir Book"/>
                <a:sym typeface="Avenir Book"/>
              </a:defRPr>
            </a:lvl5pPr>
          </a:lstStyle>
          <a:p>
            <a:pPr lvl="0">
              <a:defRPr sz="1800" cap="none" spc="0">
                <a:solidFill>
                  <a:srgbClr val="000000"/>
                </a:solidFill>
              </a:defRPr>
            </a:pPr>
            <a:r>
              <a:rPr sz="2400" cap="all" spc="384">
                <a:solidFill>
                  <a:srgbClr val="55D7FF"/>
                </a:solidFill>
              </a:rPr>
              <a:t>Body Level One</a:t>
            </a:r>
          </a:p>
          <a:p>
            <a:pPr lvl="1">
              <a:defRPr sz="1800" cap="none" spc="0">
                <a:solidFill>
                  <a:srgbClr val="000000"/>
                </a:solidFill>
              </a:defRPr>
            </a:pPr>
            <a:r>
              <a:rPr sz="2400" cap="all" spc="384">
                <a:solidFill>
                  <a:srgbClr val="55D7FF"/>
                </a:solidFill>
              </a:rPr>
              <a:t>Body Level Two</a:t>
            </a:r>
          </a:p>
          <a:p>
            <a:pPr lvl="2">
              <a:defRPr sz="1800" cap="none" spc="0">
                <a:solidFill>
                  <a:srgbClr val="000000"/>
                </a:solidFill>
              </a:defRPr>
            </a:pPr>
            <a:r>
              <a:rPr sz="2400" cap="all" spc="384">
                <a:solidFill>
                  <a:srgbClr val="55D7FF"/>
                </a:solidFill>
              </a:rPr>
              <a:t>Body Level Three</a:t>
            </a:r>
          </a:p>
          <a:p>
            <a:pPr lvl="3">
              <a:defRPr sz="1800" cap="none" spc="0">
                <a:solidFill>
                  <a:srgbClr val="000000"/>
                </a:solidFill>
              </a:defRPr>
            </a:pPr>
            <a:r>
              <a:rPr sz="2400" cap="all" spc="384">
                <a:solidFill>
                  <a:srgbClr val="55D7FF"/>
                </a:solidFill>
              </a:rPr>
              <a:t>Body Level Four</a:t>
            </a:r>
          </a:p>
          <a:p>
            <a:pPr lvl="4">
              <a:defRPr sz="1800" cap="none" spc="0">
                <a:solidFill>
                  <a:srgbClr val="000000"/>
                </a:solidFill>
              </a:defRPr>
            </a:pPr>
            <a:r>
              <a:rPr sz="2400" cap="all" spc="384">
                <a:solidFill>
                  <a:srgbClr val="55D7FF"/>
                </a:solidFill>
              </a:rPr>
              <a:t>Body Level Five</a:t>
            </a: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cap="none" spc="0">
                <a:solidFill>
                  <a:srgbClr val="000000"/>
                </a:solidFill>
              </a:defRPr>
            </a:pPr>
            <a:r>
              <a:rPr sz="4500" cap="all" spc="720">
                <a:solidFill>
                  <a:srgbClr val="FFFFFF"/>
                </a:solidFill>
              </a:rPr>
              <a:t>Title Text</a:t>
            </a: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cap="none" spc="0">
                <a:solidFill>
                  <a:srgbClr val="000000"/>
                </a:solidFill>
              </a:defRPr>
            </a:pPr>
            <a:r>
              <a:rPr sz="4500" cap="all" spc="720">
                <a:solidFill>
                  <a:srgbClr val="FFFFFF"/>
                </a:solidFill>
              </a:rPr>
              <a:t>Title Text</a:t>
            </a:r>
          </a:p>
        </p:txBody>
      </p:sp>
      <p:sp>
        <p:nvSpPr>
          <p:cNvPr id="22" name="Shape 22"/>
          <p:cNvSpPr>
            <a:spLocks noGrp="1"/>
          </p:cNvSpPr>
          <p:nvPr>
            <p:ph type="body" idx="1"/>
          </p:nvPr>
        </p:nvSpPr>
        <p:spPr>
          <a:prstGeom prst="rect">
            <a:avLst/>
          </a:prstGeom>
        </p:spPr>
        <p:txBody>
          <a:bodyPr/>
          <a:lstStyle/>
          <a:p>
            <a:pPr lvl="0">
              <a:defRPr sz="1800">
                <a:solidFill>
                  <a:srgbClr val="000000"/>
                </a:solidFill>
              </a:defRPr>
            </a:pPr>
            <a:r>
              <a:rPr sz="3600">
                <a:solidFill>
                  <a:srgbClr val="FFFFFF"/>
                </a:solidFill>
              </a:rPr>
              <a:t>Body Level One</a:t>
            </a:r>
          </a:p>
          <a:p>
            <a:pPr lvl="1">
              <a:defRPr sz="1800">
                <a:solidFill>
                  <a:srgbClr val="000000"/>
                </a:solidFill>
              </a:defRPr>
            </a:pPr>
            <a:r>
              <a:rPr sz="3600">
                <a:solidFill>
                  <a:srgbClr val="FFFFFF"/>
                </a:solidFill>
              </a:rPr>
              <a:t>Body Level Two</a:t>
            </a:r>
          </a:p>
          <a:p>
            <a:pPr lvl="2">
              <a:defRPr sz="1800">
                <a:solidFill>
                  <a:srgbClr val="000000"/>
                </a:solidFill>
              </a:defRPr>
            </a:pPr>
            <a:r>
              <a:rPr sz="3600">
                <a:solidFill>
                  <a:srgbClr val="FFFFFF"/>
                </a:solidFill>
              </a:rPr>
              <a:t>Body Level Three</a:t>
            </a:r>
          </a:p>
          <a:p>
            <a:pPr lvl="3">
              <a:defRPr sz="1800">
                <a:solidFill>
                  <a:srgbClr val="000000"/>
                </a:solidFill>
              </a:defRPr>
            </a:pPr>
            <a:r>
              <a:rPr sz="3600">
                <a:solidFill>
                  <a:srgbClr val="FFFFFF"/>
                </a:solidFill>
              </a:rPr>
              <a:t>Body Level Four</a:t>
            </a:r>
          </a:p>
          <a:p>
            <a:pPr lvl="4">
              <a:defRPr sz="1800">
                <a:solidFill>
                  <a:srgbClr val="000000"/>
                </a:solidFill>
              </a:defRPr>
            </a:pPr>
            <a:r>
              <a:rPr sz="3600">
                <a:solidFill>
                  <a:srgbClr val="FFFFFF"/>
                </a:solidFill>
              </a:rPr>
              <a:t>Body Level Five</a:t>
            </a: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4" name="Shape 24"/>
          <p:cNvSpPr>
            <a:spLocks noGrp="1"/>
          </p:cNvSpPr>
          <p:nvPr>
            <p:ph type="title"/>
          </p:nvPr>
        </p:nvSpPr>
        <p:spPr>
          <a:xfrm>
            <a:off x="660400" y="609600"/>
            <a:ext cx="5080000" cy="1854200"/>
          </a:xfrm>
          <a:prstGeom prst="rect">
            <a:avLst/>
          </a:prstGeom>
        </p:spPr>
        <p:txBody>
          <a:bodyPr/>
          <a:lstStyle/>
          <a:p>
            <a:pPr lvl="0">
              <a:defRPr sz="1800" cap="none" spc="0">
                <a:solidFill>
                  <a:srgbClr val="000000"/>
                </a:solidFill>
              </a:defRPr>
            </a:pPr>
            <a:r>
              <a:rPr sz="4500" cap="all" spc="720">
                <a:solidFill>
                  <a:srgbClr val="FFFFFF"/>
                </a:solidFill>
              </a:rPr>
              <a:t>Title Text</a:t>
            </a:r>
          </a:p>
        </p:txBody>
      </p:sp>
      <p:sp>
        <p:nvSpPr>
          <p:cNvPr id="25" name="Shape 25"/>
          <p:cNvSpPr>
            <a:spLocks noGrp="1"/>
          </p:cNvSpPr>
          <p:nvPr>
            <p:ph type="body" idx="1"/>
          </p:nvPr>
        </p:nvSpPr>
        <p:spPr>
          <a:xfrm>
            <a:off x="660400" y="2819400"/>
            <a:ext cx="5080000" cy="6057900"/>
          </a:xfrm>
          <a:prstGeom prst="rect">
            <a:avLst/>
          </a:prstGeom>
        </p:spPr>
        <p:txBody>
          <a:bodyPr/>
          <a:lstStyle>
            <a:lvl1pPr marL="393700" indent="-393700">
              <a:spcBef>
                <a:spcPts val="3200"/>
              </a:spcBef>
              <a:defRPr sz="3000"/>
            </a:lvl1pPr>
            <a:lvl2pPr marL="787400" indent="-393700">
              <a:spcBef>
                <a:spcPts val="3200"/>
              </a:spcBef>
              <a:defRPr sz="3000"/>
            </a:lvl2pPr>
            <a:lvl3pPr marL="1181100" indent="-393700">
              <a:spcBef>
                <a:spcPts val="3200"/>
              </a:spcBef>
              <a:defRPr sz="3000"/>
            </a:lvl3pPr>
            <a:lvl4pPr marL="1574800" indent="-393700">
              <a:spcBef>
                <a:spcPts val="3200"/>
              </a:spcBef>
              <a:defRPr sz="3000"/>
            </a:lvl4pPr>
            <a:lvl5pPr marL="1968500" indent="-393700">
              <a:spcBef>
                <a:spcPts val="3200"/>
              </a:spcBef>
              <a:defRPr sz="3000"/>
            </a:lvl5pPr>
          </a:lstStyle>
          <a:p>
            <a:pPr lvl="0">
              <a:defRPr sz="1800">
                <a:solidFill>
                  <a:srgbClr val="000000"/>
                </a:solidFill>
              </a:defRPr>
            </a:pPr>
            <a:r>
              <a:rPr sz="3000">
                <a:solidFill>
                  <a:srgbClr val="FFFFFF"/>
                </a:solidFill>
              </a:rPr>
              <a:t>Body Level One</a:t>
            </a:r>
          </a:p>
          <a:p>
            <a:pPr lvl="1">
              <a:defRPr sz="1800">
                <a:solidFill>
                  <a:srgbClr val="000000"/>
                </a:solidFill>
              </a:defRPr>
            </a:pPr>
            <a:r>
              <a:rPr sz="3000">
                <a:solidFill>
                  <a:srgbClr val="FFFFFF"/>
                </a:solidFill>
              </a:rPr>
              <a:t>Body Level Two</a:t>
            </a:r>
          </a:p>
          <a:p>
            <a:pPr lvl="2">
              <a:defRPr sz="1800">
                <a:solidFill>
                  <a:srgbClr val="000000"/>
                </a:solidFill>
              </a:defRPr>
            </a:pPr>
            <a:r>
              <a:rPr sz="3000">
                <a:solidFill>
                  <a:srgbClr val="FFFFFF"/>
                </a:solidFill>
              </a:rPr>
              <a:t>Body Level Three</a:t>
            </a:r>
          </a:p>
          <a:p>
            <a:pPr lvl="3">
              <a:defRPr sz="1800">
                <a:solidFill>
                  <a:srgbClr val="000000"/>
                </a:solidFill>
              </a:defRPr>
            </a:pPr>
            <a:r>
              <a:rPr sz="3000">
                <a:solidFill>
                  <a:srgbClr val="FFFFFF"/>
                </a:solidFill>
              </a:rPr>
              <a:t>Body Level Four</a:t>
            </a:r>
          </a:p>
          <a:p>
            <a:pPr lvl="4">
              <a:defRPr sz="1800">
                <a:solidFill>
                  <a:srgbClr val="000000"/>
                </a:solidFill>
              </a:defRPr>
            </a:pPr>
            <a:r>
              <a:rPr sz="3000">
                <a:solidFill>
                  <a:srgbClr val="FFFFFF"/>
                </a:solidFill>
              </a:rPr>
              <a:t>Body Level Five</a:t>
            </a: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7" name="Shape 27"/>
          <p:cNvSpPr>
            <a:spLocks noGrp="1"/>
          </p:cNvSpPr>
          <p:nvPr>
            <p:ph type="body" idx="1"/>
          </p:nvPr>
        </p:nvSpPr>
        <p:spPr>
          <a:xfrm>
            <a:off x="660400" y="1511300"/>
            <a:ext cx="11684000" cy="6718300"/>
          </a:xfrm>
          <a:prstGeom prst="rect">
            <a:avLst/>
          </a:prstGeom>
        </p:spPr>
        <p:txBody>
          <a:bodyPr/>
          <a:lstStyle/>
          <a:p>
            <a:pPr lvl="0">
              <a:defRPr sz="1800">
                <a:solidFill>
                  <a:srgbClr val="000000"/>
                </a:solidFill>
              </a:defRPr>
            </a:pPr>
            <a:r>
              <a:rPr sz="3600">
                <a:solidFill>
                  <a:srgbClr val="FFFFFF"/>
                </a:solidFill>
              </a:rPr>
              <a:t>Body Level One</a:t>
            </a:r>
          </a:p>
          <a:p>
            <a:pPr lvl="1">
              <a:defRPr sz="1800">
                <a:solidFill>
                  <a:srgbClr val="000000"/>
                </a:solidFill>
              </a:defRPr>
            </a:pPr>
            <a:r>
              <a:rPr sz="3600">
                <a:solidFill>
                  <a:srgbClr val="FFFFFF"/>
                </a:solidFill>
              </a:rPr>
              <a:t>Body Level Two</a:t>
            </a:r>
          </a:p>
          <a:p>
            <a:pPr lvl="2">
              <a:defRPr sz="1800">
                <a:solidFill>
                  <a:srgbClr val="000000"/>
                </a:solidFill>
              </a:defRPr>
            </a:pPr>
            <a:r>
              <a:rPr sz="3600">
                <a:solidFill>
                  <a:srgbClr val="FFFFFF"/>
                </a:solidFill>
              </a:rPr>
              <a:t>Body Level Three</a:t>
            </a:r>
          </a:p>
          <a:p>
            <a:pPr lvl="3">
              <a:defRPr sz="1800">
                <a:solidFill>
                  <a:srgbClr val="000000"/>
                </a:solidFill>
              </a:defRPr>
            </a:pPr>
            <a:r>
              <a:rPr sz="3600">
                <a:solidFill>
                  <a:srgbClr val="FFFFFF"/>
                </a:solidFill>
              </a:rPr>
              <a:t>Body Level Four</a:t>
            </a:r>
          </a:p>
          <a:p>
            <a:pPr lvl="4">
              <a:defRPr sz="1800">
                <a:solidFill>
                  <a:srgbClr val="000000"/>
                </a:solidFill>
              </a:defRPr>
            </a:pPr>
            <a:r>
              <a:rPr sz="3600">
                <a:solidFill>
                  <a:srgbClr val="FFFFFF"/>
                </a:solidFill>
              </a:rPr>
              <a:t>Body Level Five</a:t>
            </a: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0400" y="609600"/>
            <a:ext cx="11684000" cy="14224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defRPr sz="1800" cap="none" spc="0">
                <a:solidFill>
                  <a:srgbClr val="000000"/>
                </a:solidFill>
              </a:defRPr>
            </a:pPr>
            <a:r>
              <a:rPr sz="4500" cap="all" spc="720">
                <a:solidFill>
                  <a:srgbClr val="FFFFFF"/>
                </a:solidFill>
              </a:rPr>
              <a:t>Title Text</a:t>
            </a:r>
          </a:p>
        </p:txBody>
      </p:sp>
      <p:sp>
        <p:nvSpPr>
          <p:cNvPr id="3" name="Shape 3"/>
          <p:cNvSpPr>
            <a:spLocks noGrp="1"/>
          </p:cNvSpPr>
          <p:nvPr>
            <p:ph type="body" idx="1"/>
          </p:nvPr>
        </p:nvSpPr>
        <p:spPr>
          <a:xfrm>
            <a:off x="660400" y="2019300"/>
            <a:ext cx="11684000" cy="67183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solidFill>
                  <a:srgbClr val="000000"/>
                </a:solidFill>
              </a:defRPr>
            </a:pPr>
            <a:r>
              <a:rPr sz="3600">
                <a:solidFill>
                  <a:srgbClr val="FFFFFF"/>
                </a:solidFill>
              </a:rPr>
              <a:t>Body Level One</a:t>
            </a:r>
          </a:p>
          <a:p>
            <a:pPr lvl="1">
              <a:defRPr sz="1800">
                <a:solidFill>
                  <a:srgbClr val="000000"/>
                </a:solidFill>
              </a:defRPr>
            </a:pPr>
            <a:r>
              <a:rPr sz="3600">
                <a:solidFill>
                  <a:srgbClr val="FFFFFF"/>
                </a:solidFill>
              </a:rPr>
              <a:t>Body Level Two</a:t>
            </a:r>
          </a:p>
          <a:p>
            <a:pPr lvl="2">
              <a:defRPr sz="1800">
                <a:solidFill>
                  <a:srgbClr val="000000"/>
                </a:solidFill>
              </a:defRPr>
            </a:pPr>
            <a:r>
              <a:rPr sz="3600">
                <a:solidFill>
                  <a:srgbClr val="FFFFFF"/>
                </a:solidFill>
              </a:rPr>
              <a:t>Body Level Three</a:t>
            </a:r>
          </a:p>
          <a:p>
            <a:pPr lvl="3">
              <a:defRPr sz="1800">
                <a:solidFill>
                  <a:srgbClr val="000000"/>
                </a:solidFill>
              </a:defRPr>
            </a:pPr>
            <a:r>
              <a:rPr sz="3600">
                <a:solidFill>
                  <a:srgbClr val="FFFFFF"/>
                </a:solidFill>
              </a:rPr>
              <a:t>Body Level Four</a:t>
            </a:r>
          </a:p>
          <a:p>
            <a:pPr lvl="4">
              <a:defRPr sz="1800">
                <a:solidFill>
                  <a:srgbClr val="000000"/>
                </a:solidFill>
              </a:defRPr>
            </a:pPr>
            <a:r>
              <a:rPr sz="36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60" r:id="rId10"/>
    <p:sldLayoutId id="2147483661" r:id="rId11"/>
    <p:sldLayoutId id="2147483662" r:id="rId12"/>
    <p:sldLayoutId id="2147483663" r:id="rId13"/>
    <p:sldLayoutId id="2147483664" r:id="rId14"/>
  </p:sldLayoutIdLst>
  <p:transition xmlns:p14="http://schemas.microsoft.com/office/powerpoint/2010/main" spd="med"/>
  <p:txStyles>
    <p:titleStyle>
      <a:lvl1pPr defTabSz="584200">
        <a:defRPr sz="4500" cap="all" spc="720">
          <a:solidFill>
            <a:srgbClr val="FFFFFF"/>
          </a:solidFill>
          <a:latin typeface="+mn-lt"/>
          <a:ea typeface="+mn-ea"/>
          <a:cs typeface="+mn-cs"/>
          <a:sym typeface="Avenir Light"/>
        </a:defRPr>
      </a:lvl1pPr>
      <a:lvl2pPr indent="228600" defTabSz="584200">
        <a:defRPr sz="4500" cap="all" spc="720">
          <a:solidFill>
            <a:srgbClr val="FFFFFF"/>
          </a:solidFill>
          <a:latin typeface="+mn-lt"/>
          <a:ea typeface="+mn-ea"/>
          <a:cs typeface="+mn-cs"/>
          <a:sym typeface="Avenir Light"/>
        </a:defRPr>
      </a:lvl2pPr>
      <a:lvl3pPr indent="457200" defTabSz="584200">
        <a:defRPr sz="4500" cap="all" spc="720">
          <a:solidFill>
            <a:srgbClr val="FFFFFF"/>
          </a:solidFill>
          <a:latin typeface="+mn-lt"/>
          <a:ea typeface="+mn-ea"/>
          <a:cs typeface="+mn-cs"/>
          <a:sym typeface="Avenir Light"/>
        </a:defRPr>
      </a:lvl3pPr>
      <a:lvl4pPr indent="685800" defTabSz="584200">
        <a:defRPr sz="4500" cap="all" spc="720">
          <a:solidFill>
            <a:srgbClr val="FFFFFF"/>
          </a:solidFill>
          <a:latin typeface="+mn-lt"/>
          <a:ea typeface="+mn-ea"/>
          <a:cs typeface="+mn-cs"/>
          <a:sym typeface="Avenir Light"/>
        </a:defRPr>
      </a:lvl4pPr>
      <a:lvl5pPr indent="914400" defTabSz="584200">
        <a:defRPr sz="4500" cap="all" spc="720">
          <a:solidFill>
            <a:srgbClr val="FFFFFF"/>
          </a:solidFill>
          <a:latin typeface="+mn-lt"/>
          <a:ea typeface="+mn-ea"/>
          <a:cs typeface="+mn-cs"/>
          <a:sym typeface="Avenir Light"/>
        </a:defRPr>
      </a:lvl5pPr>
      <a:lvl6pPr indent="1143000" defTabSz="584200">
        <a:defRPr sz="4500" cap="all" spc="720">
          <a:solidFill>
            <a:srgbClr val="FFFFFF"/>
          </a:solidFill>
          <a:latin typeface="+mn-lt"/>
          <a:ea typeface="+mn-ea"/>
          <a:cs typeface="+mn-cs"/>
          <a:sym typeface="Avenir Light"/>
        </a:defRPr>
      </a:lvl6pPr>
      <a:lvl7pPr indent="1371600" defTabSz="584200">
        <a:defRPr sz="4500" cap="all" spc="720">
          <a:solidFill>
            <a:srgbClr val="FFFFFF"/>
          </a:solidFill>
          <a:latin typeface="+mn-lt"/>
          <a:ea typeface="+mn-ea"/>
          <a:cs typeface="+mn-cs"/>
          <a:sym typeface="Avenir Light"/>
        </a:defRPr>
      </a:lvl7pPr>
      <a:lvl8pPr indent="1600200" defTabSz="584200">
        <a:defRPr sz="4500" cap="all" spc="720">
          <a:solidFill>
            <a:srgbClr val="FFFFFF"/>
          </a:solidFill>
          <a:latin typeface="+mn-lt"/>
          <a:ea typeface="+mn-ea"/>
          <a:cs typeface="+mn-cs"/>
          <a:sym typeface="Avenir Light"/>
        </a:defRPr>
      </a:lvl8pPr>
      <a:lvl9pPr indent="1828800" defTabSz="584200">
        <a:defRPr sz="4500" cap="all" spc="720">
          <a:solidFill>
            <a:srgbClr val="FFFFFF"/>
          </a:solidFill>
          <a:latin typeface="+mn-lt"/>
          <a:ea typeface="+mn-ea"/>
          <a:cs typeface="+mn-cs"/>
          <a:sym typeface="Avenir Light"/>
        </a:defRPr>
      </a:lvl9pPr>
    </p:titleStyle>
    <p:bodyStyle>
      <a:lvl1pPr marL="469900" indent="-469900" defTabSz="584200">
        <a:spcBef>
          <a:spcPts val="4200"/>
        </a:spcBef>
        <a:buClr>
          <a:srgbClr val="646464"/>
        </a:buClr>
        <a:buSzPct val="90000"/>
        <a:buChar char="•"/>
        <a:defRPr sz="3600">
          <a:solidFill>
            <a:srgbClr val="FFFFFF"/>
          </a:solidFill>
          <a:latin typeface="+mn-lt"/>
          <a:ea typeface="+mn-ea"/>
          <a:cs typeface="+mn-cs"/>
          <a:sym typeface="Avenir Light"/>
        </a:defRPr>
      </a:lvl1pPr>
      <a:lvl2pPr marL="939800" indent="-469900" defTabSz="584200">
        <a:spcBef>
          <a:spcPts val="4200"/>
        </a:spcBef>
        <a:buClr>
          <a:srgbClr val="646464"/>
        </a:buClr>
        <a:buSzPct val="90000"/>
        <a:buChar char="•"/>
        <a:defRPr sz="3600">
          <a:solidFill>
            <a:srgbClr val="FFFFFF"/>
          </a:solidFill>
          <a:latin typeface="+mn-lt"/>
          <a:ea typeface="+mn-ea"/>
          <a:cs typeface="+mn-cs"/>
          <a:sym typeface="Avenir Light"/>
        </a:defRPr>
      </a:lvl2pPr>
      <a:lvl3pPr marL="1409700" indent="-469900" defTabSz="584200">
        <a:spcBef>
          <a:spcPts val="4200"/>
        </a:spcBef>
        <a:buClr>
          <a:srgbClr val="646464"/>
        </a:buClr>
        <a:buSzPct val="90000"/>
        <a:buChar char="•"/>
        <a:defRPr sz="3600">
          <a:solidFill>
            <a:srgbClr val="FFFFFF"/>
          </a:solidFill>
          <a:latin typeface="+mn-lt"/>
          <a:ea typeface="+mn-ea"/>
          <a:cs typeface="+mn-cs"/>
          <a:sym typeface="Avenir Light"/>
        </a:defRPr>
      </a:lvl3pPr>
      <a:lvl4pPr marL="1879600" indent="-469900" defTabSz="584200">
        <a:spcBef>
          <a:spcPts val="4200"/>
        </a:spcBef>
        <a:buClr>
          <a:srgbClr val="646464"/>
        </a:buClr>
        <a:buSzPct val="90000"/>
        <a:buChar char="•"/>
        <a:defRPr sz="3600">
          <a:solidFill>
            <a:srgbClr val="FFFFFF"/>
          </a:solidFill>
          <a:latin typeface="+mn-lt"/>
          <a:ea typeface="+mn-ea"/>
          <a:cs typeface="+mn-cs"/>
          <a:sym typeface="Avenir Light"/>
        </a:defRPr>
      </a:lvl4pPr>
      <a:lvl5pPr marL="2349500" indent="-469900" defTabSz="584200">
        <a:spcBef>
          <a:spcPts val="4200"/>
        </a:spcBef>
        <a:buClr>
          <a:srgbClr val="646464"/>
        </a:buClr>
        <a:buSzPct val="90000"/>
        <a:buChar char="•"/>
        <a:defRPr sz="3600">
          <a:solidFill>
            <a:srgbClr val="FFFFFF"/>
          </a:solidFill>
          <a:latin typeface="+mn-lt"/>
          <a:ea typeface="+mn-ea"/>
          <a:cs typeface="+mn-cs"/>
          <a:sym typeface="Avenir Light"/>
        </a:defRPr>
      </a:lvl5pPr>
      <a:lvl6pPr marL="2819400" indent="-469900" defTabSz="584200">
        <a:spcBef>
          <a:spcPts val="4200"/>
        </a:spcBef>
        <a:buClr>
          <a:srgbClr val="646464"/>
        </a:buClr>
        <a:buSzPct val="90000"/>
        <a:buChar char="•"/>
        <a:defRPr sz="3600">
          <a:solidFill>
            <a:srgbClr val="FFFFFF"/>
          </a:solidFill>
          <a:latin typeface="+mn-lt"/>
          <a:ea typeface="+mn-ea"/>
          <a:cs typeface="+mn-cs"/>
          <a:sym typeface="Avenir Light"/>
        </a:defRPr>
      </a:lvl6pPr>
      <a:lvl7pPr marL="3289300" indent="-469900" defTabSz="584200">
        <a:spcBef>
          <a:spcPts val="4200"/>
        </a:spcBef>
        <a:buClr>
          <a:srgbClr val="646464"/>
        </a:buClr>
        <a:buSzPct val="90000"/>
        <a:buChar char="•"/>
        <a:defRPr sz="3600">
          <a:solidFill>
            <a:srgbClr val="FFFFFF"/>
          </a:solidFill>
          <a:latin typeface="+mn-lt"/>
          <a:ea typeface="+mn-ea"/>
          <a:cs typeface="+mn-cs"/>
          <a:sym typeface="Avenir Light"/>
        </a:defRPr>
      </a:lvl7pPr>
      <a:lvl8pPr marL="3759200" indent="-469900" defTabSz="584200">
        <a:spcBef>
          <a:spcPts val="4200"/>
        </a:spcBef>
        <a:buClr>
          <a:srgbClr val="646464"/>
        </a:buClr>
        <a:buSzPct val="90000"/>
        <a:buChar char="•"/>
        <a:defRPr sz="3600">
          <a:solidFill>
            <a:srgbClr val="FFFFFF"/>
          </a:solidFill>
          <a:latin typeface="+mn-lt"/>
          <a:ea typeface="+mn-ea"/>
          <a:cs typeface="+mn-cs"/>
          <a:sym typeface="Avenir Light"/>
        </a:defRPr>
      </a:lvl8pPr>
      <a:lvl9pPr marL="4229100" indent="-469900" defTabSz="584200">
        <a:spcBef>
          <a:spcPts val="4200"/>
        </a:spcBef>
        <a:buClr>
          <a:srgbClr val="646464"/>
        </a:buClr>
        <a:buSzPct val="90000"/>
        <a:buChar char="•"/>
        <a:defRPr sz="3600">
          <a:solidFill>
            <a:srgbClr val="FFFFFF"/>
          </a:solidFill>
          <a:latin typeface="+mn-lt"/>
          <a:ea typeface="+mn-ea"/>
          <a:cs typeface="+mn-cs"/>
          <a:sym typeface="Avenir Light"/>
        </a:defRPr>
      </a:lvl9pPr>
    </p:bodyStyle>
    <p:otherStyle>
      <a:lvl1pPr algn="ctr" defTabSz="584200">
        <a:defRPr>
          <a:solidFill>
            <a:schemeClr val="tx1"/>
          </a:solidFill>
          <a:latin typeface="+mn-lt"/>
          <a:ea typeface="+mn-ea"/>
          <a:cs typeface="+mn-cs"/>
          <a:sym typeface="Avenir Light"/>
        </a:defRPr>
      </a:lvl1pPr>
      <a:lvl2pPr indent="228600" algn="ctr" defTabSz="584200">
        <a:defRPr>
          <a:solidFill>
            <a:schemeClr val="tx1"/>
          </a:solidFill>
          <a:latin typeface="+mn-lt"/>
          <a:ea typeface="+mn-ea"/>
          <a:cs typeface="+mn-cs"/>
          <a:sym typeface="Avenir Light"/>
        </a:defRPr>
      </a:lvl2pPr>
      <a:lvl3pPr indent="457200" algn="ctr" defTabSz="584200">
        <a:defRPr>
          <a:solidFill>
            <a:schemeClr val="tx1"/>
          </a:solidFill>
          <a:latin typeface="+mn-lt"/>
          <a:ea typeface="+mn-ea"/>
          <a:cs typeface="+mn-cs"/>
          <a:sym typeface="Avenir Light"/>
        </a:defRPr>
      </a:lvl3pPr>
      <a:lvl4pPr indent="685800" algn="ctr" defTabSz="584200">
        <a:defRPr>
          <a:solidFill>
            <a:schemeClr val="tx1"/>
          </a:solidFill>
          <a:latin typeface="+mn-lt"/>
          <a:ea typeface="+mn-ea"/>
          <a:cs typeface="+mn-cs"/>
          <a:sym typeface="Avenir Light"/>
        </a:defRPr>
      </a:lvl4pPr>
      <a:lvl5pPr indent="914400" algn="ctr" defTabSz="584200">
        <a:defRPr>
          <a:solidFill>
            <a:schemeClr val="tx1"/>
          </a:solidFill>
          <a:latin typeface="+mn-lt"/>
          <a:ea typeface="+mn-ea"/>
          <a:cs typeface="+mn-cs"/>
          <a:sym typeface="Avenir Light"/>
        </a:defRPr>
      </a:lvl5pPr>
      <a:lvl6pPr indent="1143000" algn="ctr" defTabSz="584200">
        <a:defRPr>
          <a:solidFill>
            <a:schemeClr val="tx1"/>
          </a:solidFill>
          <a:latin typeface="+mn-lt"/>
          <a:ea typeface="+mn-ea"/>
          <a:cs typeface="+mn-cs"/>
          <a:sym typeface="Avenir Light"/>
        </a:defRPr>
      </a:lvl6pPr>
      <a:lvl7pPr indent="1371600" algn="ctr" defTabSz="584200">
        <a:defRPr>
          <a:solidFill>
            <a:schemeClr val="tx1"/>
          </a:solidFill>
          <a:latin typeface="+mn-lt"/>
          <a:ea typeface="+mn-ea"/>
          <a:cs typeface="+mn-cs"/>
          <a:sym typeface="Avenir Light"/>
        </a:defRPr>
      </a:lvl7pPr>
      <a:lvl8pPr indent="1600200" algn="ctr" defTabSz="584200">
        <a:defRPr>
          <a:solidFill>
            <a:schemeClr val="tx1"/>
          </a:solidFill>
          <a:latin typeface="+mn-lt"/>
          <a:ea typeface="+mn-ea"/>
          <a:cs typeface="+mn-cs"/>
          <a:sym typeface="Avenir Light"/>
        </a:defRPr>
      </a:lvl8pPr>
      <a:lvl9pPr indent="1828800" algn="ctr" defTabSz="584200">
        <a:defRPr>
          <a:solidFill>
            <a:schemeClr val="tx1"/>
          </a:solidFill>
          <a:latin typeface="+mn-lt"/>
          <a:ea typeface="+mn-ea"/>
          <a:cs typeface="+mn-cs"/>
          <a:sym typeface="Avenir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image" Target="../media/image14.png"/><Relationship Id="rId1" Type="http://schemas.microsoft.com/office/2007/relationships/media" Target="../media/media1.m4a"/><Relationship Id="rId2" Type="http://schemas.openxmlformats.org/officeDocument/2006/relationships/audio" Target="../media/media1.m4a"/></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5.png"/><Relationship Id="rId3"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0EBBA5-2F56-4044-93D7-A8B958B44617}"/>
              </a:ext>
            </a:extLst>
          </p:cNvPr>
          <p:cNvSpPr>
            <a:spLocks noGrp="1"/>
          </p:cNvSpPr>
          <p:nvPr>
            <p:ph type="ctrTitle"/>
          </p:nvPr>
        </p:nvSpPr>
        <p:spPr>
          <a:xfrm>
            <a:off x="1625600" y="0"/>
            <a:ext cx="9753600" cy="6371771"/>
          </a:xfrm>
        </p:spPr>
        <p:txBody>
          <a:bodyPr>
            <a:normAutofit/>
          </a:bodyPr>
          <a:lstStyle/>
          <a:p>
            <a:r>
              <a:rPr lang="en-US" sz="6000" cap="none" dirty="0">
                <a:solidFill>
                  <a:srgbClr val="000050"/>
                </a:solidFill>
                <a:latin typeface="Franklin Gothic Medium"/>
                <a:cs typeface="Franklin Gothic Medium"/>
              </a:rPr>
              <a:t>Lessons from Teaching: How High School Student Restorative Practitioners Impact and Inspire</a:t>
            </a:r>
            <a:endParaRPr lang="en-US" sz="6000" dirty="0">
              <a:solidFill>
                <a:srgbClr val="000090"/>
              </a:solidFill>
            </a:endParaRPr>
          </a:p>
        </p:txBody>
      </p:sp>
      <p:sp>
        <p:nvSpPr>
          <p:cNvPr id="3" name="Subtitle 2">
            <a:extLst>
              <a:ext uri="{FF2B5EF4-FFF2-40B4-BE49-F238E27FC236}">
                <a16:creationId xmlns:a16="http://schemas.microsoft.com/office/drawing/2014/main" xmlns="" id="{27B511D1-1620-416F-8519-486730158FF7}"/>
              </a:ext>
            </a:extLst>
          </p:cNvPr>
          <p:cNvSpPr>
            <a:spLocks noGrp="1"/>
          </p:cNvSpPr>
          <p:nvPr>
            <p:ph type="subTitle" idx="1"/>
          </p:nvPr>
        </p:nvSpPr>
        <p:spPr>
          <a:xfrm>
            <a:off x="1625600" y="6617869"/>
            <a:ext cx="9753600" cy="2354862"/>
          </a:xfrm>
        </p:spPr>
        <p:txBody>
          <a:bodyPr>
            <a:noAutofit/>
          </a:bodyPr>
          <a:lstStyle/>
          <a:p>
            <a:r>
              <a:rPr lang="en-US" sz="3200" dirty="0">
                <a:solidFill>
                  <a:srgbClr val="000066"/>
                </a:solidFill>
                <a:latin typeface="Franklin Gothic Medium"/>
                <a:cs typeface="Franklin Gothic Medium"/>
              </a:rPr>
              <a:t>Presenters: Diane Back, Rollie Caswell, Omar Hassain, Amy McLoughlin, Arik Rorie, Beth Sherman, Zain Smith</a:t>
            </a:r>
          </a:p>
          <a:p>
            <a:r>
              <a:rPr lang="en-US" sz="3200" dirty="0">
                <a:solidFill>
                  <a:srgbClr val="000066"/>
                </a:solidFill>
                <a:latin typeface="Franklin Gothic Medium"/>
                <a:cs typeface="Franklin Gothic Medium"/>
              </a:rPr>
              <a:t>October 25, 2018</a:t>
            </a:r>
          </a:p>
        </p:txBody>
      </p:sp>
    </p:spTree>
    <p:extLst>
      <p:ext uri="{BB962C8B-B14F-4D97-AF65-F5344CB8AC3E}">
        <p14:creationId xmlns:p14="http://schemas.microsoft.com/office/powerpoint/2010/main" val="37391160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Screen Shot 2016-06-08 at 2.41.23 PM.png"/>
          <p:cNvPicPr/>
          <p:nvPr/>
        </p:nvPicPr>
        <p:blipFill>
          <a:blip r:embed="rId2">
            <a:extLst/>
          </a:blip>
          <a:srcRect t="3364" b="3364"/>
          <a:stretch>
            <a:fillRect/>
          </a:stretch>
        </p:blipFill>
        <p:spPr>
          <a:xfrm>
            <a:off x="6527800" y="0"/>
            <a:ext cx="6502400" cy="9753600"/>
          </a:xfrm>
          <a:prstGeom prst="rect">
            <a:avLst/>
          </a:prstGeom>
          <a:ln w="12700">
            <a:miter lim="400000"/>
          </a:ln>
        </p:spPr>
      </p:pic>
      <p:sp>
        <p:nvSpPr>
          <p:cNvPr id="47" name="Shape 47"/>
          <p:cNvSpPr>
            <a:spLocks noGrp="1"/>
          </p:cNvSpPr>
          <p:nvPr>
            <p:ph type="title"/>
          </p:nvPr>
        </p:nvSpPr>
        <p:spPr>
          <a:xfrm>
            <a:off x="436553" y="339642"/>
            <a:ext cx="6091247" cy="915554"/>
          </a:xfrm>
          <a:prstGeom prst="rect">
            <a:avLst/>
          </a:prstGeom>
        </p:spPr>
        <p:txBody>
          <a:bodyPr>
            <a:normAutofit/>
          </a:bodyPr>
          <a:lstStyle/>
          <a:p>
            <a:pPr lvl="0">
              <a:defRPr sz="1800" cap="none" spc="0">
                <a:solidFill>
                  <a:srgbClr val="000000"/>
                </a:solidFill>
              </a:defRPr>
            </a:pPr>
            <a:r>
              <a:rPr lang="en-US" sz="1800" cap="none" spc="0" dirty="0">
                <a:ln w="18415" cmpd="sng">
                  <a:solidFill>
                    <a:srgbClr val="FFFFFF"/>
                  </a:solidFill>
                  <a:prstDash val="solid"/>
                </a:ln>
                <a:effectLst>
                  <a:outerShdw blurRad="63500" dir="3600000" algn="tl" rotWithShape="0">
                    <a:srgbClr val="000000">
                      <a:alpha val="70000"/>
                    </a:srgbClr>
                  </a:outerShdw>
                </a:effectLst>
              </a:rPr>
              <a:t>		        </a:t>
            </a:r>
            <a:r>
              <a:rPr lang="en-US" sz="5400" cap="none" spc="0" dirty="0">
                <a:ln w="18415" cmpd="sng">
                  <a:solidFill>
                    <a:srgbClr val="FFFFFF"/>
                  </a:solidFill>
                  <a:prstDash val="solid"/>
                </a:ln>
                <a:solidFill>
                  <a:schemeClr val="tx1"/>
                </a:solidFill>
                <a:effectLst>
                  <a:outerShdw blurRad="63500" dir="3600000" algn="tl" rotWithShape="0">
                    <a:srgbClr val="000000">
                      <a:alpha val="70000"/>
                    </a:srgbClr>
                  </a:outerShdw>
                </a:effectLst>
              </a:rPr>
              <a:t>5 </a:t>
            </a:r>
            <a:r>
              <a:rPr sz="4500" cap="none" spc="0" dirty="0">
                <a:ln w="18415" cmpd="sng">
                  <a:solidFill>
                    <a:srgbClr val="FFFFFF"/>
                  </a:solidFill>
                  <a:prstDash val="solid"/>
                </a:ln>
                <a:solidFill>
                  <a:schemeClr val="tx1"/>
                </a:solidFill>
                <a:effectLst>
                  <a:outerShdw blurRad="63500" dir="3600000" algn="tl" rotWithShape="0">
                    <a:srgbClr val="000000">
                      <a:alpha val="70000"/>
                    </a:srgbClr>
                  </a:outerShdw>
                </a:effectLst>
              </a:rPr>
              <a:t>years later</a:t>
            </a:r>
          </a:p>
        </p:txBody>
      </p:sp>
      <p:sp>
        <p:nvSpPr>
          <p:cNvPr id="48" name="Shape 48"/>
          <p:cNvSpPr>
            <a:spLocks noGrp="1"/>
          </p:cNvSpPr>
          <p:nvPr>
            <p:ph type="body" idx="1"/>
          </p:nvPr>
        </p:nvSpPr>
        <p:spPr>
          <a:xfrm>
            <a:off x="660399" y="1594838"/>
            <a:ext cx="5054601" cy="7929874"/>
          </a:xfrm>
          <a:prstGeom prst="rect">
            <a:avLst/>
          </a:prstGeom>
        </p:spPr>
        <p:txBody>
          <a:bodyPr>
            <a:normAutofit lnSpcReduction="10000"/>
          </a:bodyPr>
          <a:lstStyle/>
          <a:p>
            <a:pPr marL="358267" lvl="0" indent="-358267" defTabSz="531622">
              <a:spcBef>
                <a:spcPts val="2900"/>
              </a:spcBef>
              <a:defRPr sz="1800">
                <a:solidFill>
                  <a:srgbClr val="000000"/>
                </a:solidFill>
              </a:defRPr>
            </a:pPr>
            <a:r>
              <a:rPr sz="2730" dirty="0">
                <a:solidFill>
                  <a:srgbClr val="FFFFFF"/>
                </a:solidFill>
              </a:rPr>
              <a:t>We have conducted over</a:t>
            </a:r>
            <a:r>
              <a:rPr lang="en-US" sz="2730" dirty="0">
                <a:solidFill>
                  <a:srgbClr val="FFFFFF"/>
                </a:solidFill>
              </a:rPr>
              <a:t> 260 </a:t>
            </a:r>
            <a:r>
              <a:rPr sz="2730" dirty="0">
                <a:solidFill>
                  <a:srgbClr val="FFFFFF"/>
                </a:solidFill>
              </a:rPr>
              <a:t>circles</a:t>
            </a:r>
            <a:r>
              <a:rPr lang="en-US" sz="2730" dirty="0">
                <a:solidFill>
                  <a:srgbClr val="FFFFFF"/>
                </a:solidFill>
              </a:rPr>
              <a:t> with a 96% resolution rate</a:t>
            </a:r>
            <a:endParaRPr sz="2730" dirty="0">
              <a:solidFill>
                <a:srgbClr val="FFFFFF"/>
              </a:solidFill>
            </a:endParaRPr>
          </a:p>
          <a:p>
            <a:pPr marL="358267" lvl="0" indent="-358267" defTabSz="531622">
              <a:spcBef>
                <a:spcPts val="2900"/>
              </a:spcBef>
              <a:defRPr sz="1800">
                <a:solidFill>
                  <a:srgbClr val="000000"/>
                </a:solidFill>
              </a:defRPr>
            </a:pPr>
            <a:r>
              <a:rPr lang="en-US" sz="2730" dirty="0">
                <a:solidFill>
                  <a:schemeClr val="tx1"/>
                </a:solidFill>
              </a:rPr>
              <a:t>E</a:t>
            </a:r>
            <a:r>
              <a:rPr sz="2730" dirty="0">
                <a:solidFill>
                  <a:srgbClr val="FFFFFF"/>
                </a:solidFill>
              </a:rPr>
              <a:t>stablished a student only circle resolution process</a:t>
            </a:r>
          </a:p>
          <a:p>
            <a:pPr marL="358267" lvl="0" indent="-358267" defTabSz="531622">
              <a:spcBef>
                <a:spcPts val="2900"/>
              </a:spcBef>
              <a:defRPr sz="1800">
                <a:solidFill>
                  <a:srgbClr val="000000"/>
                </a:solidFill>
              </a:defRPr>
            </a:pPr>
            <a:r>
              <a:rPr lang="en-US" sz="2730" dirty="0">
                <a:solidFill>
                  <a:schemeClr val="tx1"/>
                </a:solidFill>
              </a:rPr>
              <a:t>S</a:t>
            </a:r>
            <a:r>
              <a:rPr sz="2730" dirty="0">
                <a:solidFill>
                  <a:srgbClr val="FFFFFF"/>
                </a:solidFill>
              </a:rPr>
              <a:t>ecured an office and class credit for students to staff the office</a:t>
            </a:r>
          </a:p>
          <a:p>
            <a:pPr marL="358267" lvl="0" indent="-358267" defTabSz="531622">
              <a:spcBef>
                <a:spcPts val="2900"/>
              </a:spcBef>
              <a:defRPr sz="1800">
                <a:solidFill>
                  <a:srgbClr val="000000"/>
                </a:solidFill>
              </a:defRPr>
            </a:pPr>
            <a:r>
              <a:rPr lang="en-US" sz="3200" dirty="0">
                <a:solidFill>
                  <a:schemeClr val="tx1"/>
                </a:solidFill>
              </a:rPr>
              <a:t>C</a:t>
            </a:r>
            <a:r>
              <a:rPr sz="2730" dirty="0">
                <a:solidFill>
                  <a:srgbClr val="FFFFFF"/>
                </a:solidFill>
              </a:rPr>
              <a:t>oordinated a reduced suspension plan with administration</a:t>
            </a:r>
          </a:p>
          <a:p>
            <a:pPr marL="358267" lvl="0" indent="-358267" defTabSz="531622">
              <a:spcBef>
                <a:spcPts val="2900"/>
              </a:spcBef>
              <a:defRPr sz="1800">
                <a:solidFill>
                  <a:srgbClr val="000000"/>
                </a:solidFill>
              </a:defRPr>
            </a:pPr>
            <a:r>
              <a:rPr lang="en-US" sz="2730" dirty="0">
                <a:solidFill>
                  <a:srgbClr val="FFFFFF"/>
                </a:solidFill>
              </a:rPr>
              <a:t>Implemented a </a:t>
            </a:r>
            <a:r>
              <a:rPr sz="2730" dirty="0">
                <a:solidFill>
                  <a:srgbClr val="FFFFFF"/>
                </a:solidFill>
              </a:rPr>
              <a:t>9th grade mentoring program</a:t>
            </a:r>
            <a:endParaRPr lang="en-US" sz="2730" dirty="0">
              <a:solidFill>
                <a:srgbClr val="FFFFFF"/>
              </a:solidFill>
            </a:endParaRPr>
          </a:p>
          <a:p>
            <a:pPr marL="358267" lvl="0" indent="-358267" defTabSz="531622">
              <a:spcBef>
                <a:spcPts val="2900"/>
              </a:spcBef>
              <a:defRPr sz="1800">
                <a:solidFill>
                  <a:srgbClr val="000000"/>
                </a:solidFill>
              </a:defRPr>
            </a:pPr>
            <a:r>
              <a:rPr lang="en-US" sz="2730" dirty="0">
                <a:solidFill>
                  <a:schemeClr val="tx1"/>
                </a:solidFill>
              </a:rPr>
              <a:t>Created a ½ time counselor FTE </a:t>
            </a:r>
          </a:p>
          <a:p>
            <a:pPr marL="358267" lvl="0" indent="-358267" defTabSz="531622">
              <a:spcBef>
                <a:spcPts val="2900"/>
              </a:spcBef>
              <a:defRPr sz="1800">
                <a:solidFill>
                  <a:srgbClr val="000000"/>
                </a:solidFill>
              </a:defRPr>
            </a:pPr>
            <a:endParaRPr sz="2730" dirty="0">
              <a:solidFill>
                <a:srgbClr val="FFFFFF"/>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48"/>
                                        </p:tgtEl>
                                        <p:attrNameLst>
                                          <p:attrName>style.visibility</p:attrName>
                                        </p:attrNameLst>
                                      </p:cBhvr>
                                      <p:to>
                                        <p:strVal val="visible"/>
                                      </p:to>
                                    </p:set>
                                    <p:anim calcmode="lin" valueType="num">
                                      <p:cBhvr>
                                        <p:cTn id="7" dur="1000" fill="hold"/>
                                        <p:tgtEl>
                                          <p:spTgt spid="48"/>
                                        </p:tgtEl>
                                        <p:attrNameLst>
                                          <p:attrName>ppt_x</p:attrName>
                                        </p:attrNameLst>
                                      </p:cBhvr>
                                      <p:tavLst>
                                        <p:tav tm="0">
                                          <p:val>
                                            <p:strVal val="#ppt_x"/>
                                          </p:val>
                                        </p:tav>
                                        <p:tav tm="100000">
                                          <p:val>
                                            <p:strVal val="#ppt_x"/>
                                          </p:val>
                                        </p:tav>
                                      </p:tavLst>
                                    </p:anim>
                                    <p:anim calcmode="lin" valueType="num">
                                      <p:cBhvr>
                                        <p:cTn id="8" dur="1000" fill="hold"/>
                                        <p:tgtEl>
                                          <p:spTgt spid="4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did all that happen?</a:t>
            </a:r>
          </a:p>
        </p:txBody>
      </p:sp>
      <p:sp>
        <p:nvSpPr>
          <p:cNvPr id="3" name="Text Placeholder 2"/>
          <p:cNvSpPr>
            <a:spLocks noGrp="1"/>
          </p:cNvSpPr>
          <p:nvPr>
            <p:ph type="body" idx="1"/>
          </p:nvPr>
        </p:nvSpPr>
        <p:spPr>
          <a:xfrm>
            <a:off x="660400" y="2019300"/>
            <a:ext cx="11684000" cy="7210072"/>
          </a:xfrm>
        </p:spPr>
        <p:txBody>
          <a:bodyPr>
            <a:normAutofit fontScale="92500" lnSpcReduction="10000"/>
          </a:bodyPr>
          <a:lstStyle/>
          <a:p>
            <a:r>
              <a:rPr lang="en-US" dirty="0"/>
              <a:t>Consistent and timely training from community experts and agencies. </a:t>
            </a:r>
          </a:p>
          <a:p>
            <a:r>
              <a:rPr lang="en-US" dirty="0"/>
              <a:t>Communication of purpose-daily. 1. A belief that we do this work because we have to, it is within us to lead and inspire others to be their best selves. 2. The school to prison pipeline is real, and we will not let bad choices define our community member/our tribe.</a:t>
            </a:r>
          </a:p>
          <a:p>
            <a:r>
              <a:rPr lang="en-US" dirty="0"/>
              <a:t>Establishing “perks”. MOTIVATION</a:t>
            </a:r>
          </a:p>
          <a:p>
            <a:r>
              <a:rPr lang="en-US" dirty="0"/>
              <a:t>Administrative  support and trust.</a:t>
            </a:r>
          </a:p>
          <a:p>
            <a:r>
              <a:rPr lang="en-US" dirty="0"/>
              <a:t>Students attending and presenting at symposiums and peacemaking workshops.</a:t>
            </a:r>
          </a:p>
        </p:txBody>
      </p:sp>
    </p:spTree>
    <p:extLst>
      <p:ext uri="{BB962C8B-B14F-4D97-AF65-F5344CB8AC3E}">
        <p14:creationId xmlns:p14="http://schemas.microsoft.com/office/powerpoint/2010/main" val="384569198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IMG_1657.jpg"/>
          <p:cNvPicPr/>
          <p:nvPr/>
        </p:nvPicPr>
        <p:blipFill>
          <a:blip r:embed="rId2">
            <a:extLst/>
          </a:blip>
          <a:stretch>
            <a:fillRect/>
          </a:stretch>
        </p:blipFill>
        <p:spPr>
          <a:xfrm>
            <a:off x="-508497" y="5186"/>
            <a:ext cx="13384727" cy="6421164"/>
          </a:xfrm>
          <a:prstGeom prst="rect">
            <a:avLst/>
          </a:prstGeom>
          <a:ln w="12700">
            <a:miter lim="400000"/>
          </a:ln>
        </p:spPr>
      </p:pic>
      <p:sp>
        <p:nvSpPr>
          <p:cNvPr id="51" name="Shape 51"/>
          <p:cNvSpPr>
            <a:spLocks noGrp="1"/>
          </p:cNvSpPr>
          <p:nvPr>
            <p:ph type="body" idx="1"/>
          </p:nvPr>
        </p:nvSpPr>
        <p:spPr>
          <a:xfrm>
            <a:off x="173037" y="6324004"/>
            <a:ext cx="12658726" cy="3320257"/>
          </a:xfrm>
          <a:prstGeom prst="rect">
            <a:avLst/>
          </a:prstGeom>
        </p:spPr>
        <p:txBody>
          <a:bodyPr/>
          <a:lstStyle/>
          <a:p>
            <a:pPr marL="305434" lvl="0" indent="-305434" defTabSz="379729">
              <a:spcBef>
                <a:spcPts val="2700"/>
              </a:spcBef>
              <a:defRPr sz="1800">
                <a:solidFill>
                  <a:srgbClr val="000000"/>
                </a:solidFill>
              </a:defRPr>
            </a:pPr>
            <a:r>
              <a:rPr sz="2534" b="1" dirty="0">
                <a:solidFill>
                  <a:srgbClr val="FFFFFF"/>
                </a:solidFill>
              </a:rPr>
              <a:t>practitioners must represent all aspects of our school community-chosen and interviewed by current sky squad members</a:t>
            </a:r>
          </a:p>
          <a:p>
            <a:pPr marL="305434" lvl="0" indent="-305434" defTabSz="379729">
              <a:spcBef>
                <a:spcPts val="2700"/>
              </a:spcBef>
              <a:defRPr sz="1800">
                <a:solidFill>
                  <a:srgbClr val="000000"/>
                </a:solidFill>
              </a:defRPr>
            </a:pPr>
            <a:r>
              <a:rPr sz="2534" b="1" dirty="0">
                <a:solidFill>
                  <a:srgbClr val="FFFFFF"/>
                </a:solidFill>
              </a:rPr>
              <a:t>must demonstrate a passion to think differently and critically</a:t>
            </a:r>
          </a:p>
          <a:p>
            <a:pPr marL="305434" lvl="0" indent="-305434" defTabSz="379729">
              <a:spcBef>
                <a:spcPts val="2700"/>
              </a:spcBef>
              <a:defRPr sz="1800">
                <a:solidFill>
                  <a:srgbClr val="000000"/>
                </a:solidFill>
              </a:defRPr>
            </a:pPr>
            <a:r>
              <a:rPr sz="2534" b="1" dirty="0">
                <a:solidFill>
                  <a:srgbClr val="FFFFFF"/>
                </a:solidFill>
              </a:rPr>
              <a:t>embrace their role as change agents and peacekeepers</a:t>
            </a:r>
          </a:p>
          <a:p>
            <a:pPr marL="305434" lvl="0" indent="-305434" defTabSz="379729">
              <a:spcBef>
                <a:spcPts val="2700"/>
              </a:spcBef>
              <a:defRPr sz="1800">
                <a:solidFill>
                  <a:srgbClr val="000000"/>
                </a:solidFill>
              </a:defRPr>
            </a:pPr>
            <a:r>
              <a:rPr sz="2534" b="1" dirty="0">
                <a:solidFill>
                  <a:srgbClr val="FFFFFF"/>
                </a:solidFill>
              </a:rPr>
              <a:t>brave and courageous enough to be vulnerable and empathetic</a:t>
            </a:r>
          </a:p>
        </p:txBody>
      </p:sp>
      <p:sp>
        <p:nvSpPr>
          <p:cNvPr id="52" name="Shape 52"/>
          <p:cNvSpPr/>
          <p:nvPr/>
        </p:nvSpPr>
        <p:spPr>
          <a:xfrm>
            <a:off x="4137128" y="5467350"/>
            <a:ext cx="4328669" cy="800101"/>
          </a:xfrm>
          <a:prstGeom prst="rect">
            <a:avLst/>
          </a:prstGeom>
          <a:solidFill>
            <a:srgbClr val="55D7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b="1">
                <a:solidFill>
                  <a:srgbClr val="000000"/>
                </a:solidFill>
              </a:defRPr>
            </a:lvl1pPr>
          </a:lstStyle>
          <a:p>
            <a:pPr lvl="0">
              <a:defRPr sz="1800" b="0"/>
            </a:pPr>
            <a:r>
              <a:rPr sz="4000" b="1" dirty="0"/>
              <a:t>Who is skysquad?</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IMG_1695-filtered.jpeg"/>
          <p:cNvPicPr/>
          <p:nvPr/>
        </p:nvPicPr>
        <p:blipFill>
          <a:blip r:embed="rId2">
            <a:alphaModFix amt="32339"/>
            <a:extLst/>
          </a:blip>
          <a:stretch>
            <a:fillRect/>
          </a:stretch>
        </p:blipFill>
        <p:spPr>
          <a:xfrm>
            <a:off x="730195" y="0"/>
            <a:ext cx="11544410" cy="9753600"/>
          </a:xfrm>
          <a:prstGeom prst="rect">
            <a:avLst/>
          </a:prstGeom>
          <a:ln w="12700">
            <a:miter lim="400000"/>
          </a:ln>
        </p:spPr>
      </p:pic>
      <p:sp>
        <p:nvSpPr>
          <p:cNvPr id="55" name="Shape 55"/>
          <p:cNvSpPr>
            <a:spLocks noGrp="1"/>
          </p:cNvSpPr>
          <p:nvPr>
            <p:ph type="title"/>
          </p:nvPr>
        </p:nvSpPr>
        <p:spPr>
          <a:prstGeom prst="rect">
            <a:avLst/>
          </a:prstGeom>
        </p:spPr>
        <p:txBody>
          <a:bodyPr/>
          <a:lstStyle>
            <a:lvl1pPr>
              <a:defRPr b="1"/>
            </a:lvl1pPr>
          </a:lstStyle>
          <a:p>
            <a:pPr lvl="0">
              <a:defRPr sz="1800" b="0" cap="none" spc="0">
                <a:solidFill>
                  <a:srgbClr val="000000"/>
                </a:solidFill>
              </a:defRPr>
            </a:pPr>
            <a:r>
              <a:rPr sz="4500" b="1" cap="all" spc="720">
                <a:solidFill>
                  <a:srgbClr val="FFFFFF"/>
                </a:solidFill>
              </a:rPr>
              <a:t>The Process</a:t>
            </a:r>
          </a:p>
        </p:txBody>
      </p:sp>
      <p:sp>
        <p:nvSpPr>
          <p:cNvPr id="56" name="Shape 56"/>
          <p:cNvSpPr>
            <a:spLocks noGrp="1"/>
          </p:cNvSpPr>
          <p:nvPr>
            <p:ph type="body" idx="1"/>
          </p:nvPr>
        </p:nvSpPr>
        <p:spPr>
          <a:xfrm>
            <a:off x="660400" y="1431329"/>
            <a:ext cx="11684000" cy="7906942"/>
          </a:xfrm>
          <a:prstGeom prst="rect">
            <a:avLst/>
          </a:prstGeom>
        </p:spPr>
        <p:txBody>
          <a:bodyPr/>
          <a:lstStyle/>
          <a:p>
            <a:pPr marL="366521" lvl="0" indent="-366521" defTabSz="455675">
              <a:spcBef>
                <a:spcPts val="3200"/>
              </a:spcBef>
              <a:defRPr sz="1800">
                <a:solidFill>
                  <a:srgbClr val="000000"/>
                </a:solidFill>
              </a:defRPr>
            </a:pPr>
            <a:r>
              <a:rPr sz="2807" b="1" dirty="0">
                <a:solidFill>
                  <a:srgbClr val="FFFFFF"/>
                </a:solidFill>
              </a:rPr>
              <a:t>Students in conflict can refer themselves or be referred by friends, teachers or administrators.</a:t>
            </a:r>
          </a:p>
          <a:p>
            <a:pPr marL="366521" lvl="0" indent="-366521" defTabSz="455675">
              <a:spcBef>
                <a:spcPts val="3200"/>
              </a:spcBef>
              <a:defRPr sz="1800">
                <a:solidFill>
                  <a:srgbClr val="000000"/>
                </a:solidFill>
              </a:defRPr>
            </a:pPr>
            <a:r>
              <a:rPr sz="2807" b="1" dirty="0">
                <a:solidFill>
                  <a:srgbClr val="FFFFFF"/>
                </a:solidFill>
              </a:rPr>
              <a:t>All students returning from suspension are asked to participate in a re-entry circle.</a:t>
            </a:r>
          </a:p>
          <a:p>
            <a:pPr marL="366521" lvl="0" indent="-366521" defTabSz="455675">
              <a:spcBef>
                <a:spcPts val="3200"/>
              </a:spcBef>
              <a:defRPr sz="1800">
                <a:solidFill>
                  <a:srgbClr val="000000"/>
                </a:solidFill>
              </a:defRPr>
            </a:pPr>
            <a:r>
              <a:rPr sz="2807" b="1" dirty="0">
                <a:solidFill>
                  <a:srgbClr val="FFFFFF"/>
                </a:solidFill>
              </a:rPr>
              <a:t>Skysquad students set-up the room and escort participants from their class.</a:t>
            </a:r>
          </a:p>
          <a:p>
            <a:pPr marL="366521" lvl="0" indent="-366521" defTabSz="455675">
              <a:spcBef>
                <a:spcPts val="3200"/>
              </a:spcBef>
              <a:defRPr sz="1800">
                <a:solidFill>
                  <a:srgbClr val="000000"/>
                </a:solidFill>
              </a:defRPr>
            </a:pPr>
            <a:r>
              <a:rPr sz="2807" b="1" dirty="0">
                <a:solidFill>
                  <a:srgbClr val="FFFFFF"/>
                </a:solidFill>
              </a:rPr>
              <a:t>Participants first speak with Ms. McLoughlin to make sure their participation is voluntary and constructive.</a:t>
            </a:r>
          </a:p>
          <a:p>
            <a:pPr marL="366521" lvl="0" indent="-366521" defTabSz="455675">
              <a:spcBef>
                <a:spcPts val="3200"/>
              </a:spcBef>
              <a:defRPr sz="1800">
                <a:solidFill>
                  <a:srgbClr val="000000"/>
                </a:solidFill>
              </a:defRPr>
            </a:pPr>
            <a:r>
              <a:rPr sz="2807" b="1" dirty="0">
                <a:solidFill>
                  <a:srgbClr val="FFFFFF"/>
                </a:solidFill>
              </a:rPr>
              <a:t>Immediately following the circle, practitioners de-brief and reflect with Ms. McLoughlin. The following day or week, circle participants are asked to answer a 4 question survey and to review the resolution. On-going check-ins are determined as needed.</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type="lt">
                                    <p:tmAbs val="100"/>
                                  </p:iterate>
                                  <p:childTnLst>
                                    <p:set>
                                      <p:cBhvr>
                                        <p:cTn id="6" fill="hold"/>
                                        <p:tgtEl>
                                          <p:spTgt spid="56">
                                            <p:bg/>
                                          </p:spTgt>
                                        </p:tgtEl>
                                        <p:attrNameLst>
                                          <p:attrName>style.visibility</p:attrName>
                                        </p:attrNameLst>
                                      </p:cBhvr>
                                      <p:to>
                                        <p:strVal val="visible"/>
                                      </p:to>
                                    </p:set>
                                    <p:anim calcmode="lin" valueType="num">
                                      <p:cBhvr>
                                        <p:cTn id="7" dur="1000" fill="hold"/>
                                        <p:tgtEl>
                                          <p:spTgt spid="56">
                                            <p:bg/>
                                          </p:spTgt>
                                        </p:tgtEl>
                                        <p:attrNameLst>
                                          <p:attrName>ppt_x</p:attrName>
                                        </p:attrNameLst>
                                      </p:cBhvr>
                                      <p:tavLst>
                                        <p:tav tm="0">
                                          <p:val>
                                            <p:strVal val="0-#ppt_w/2"/>
                                          </p:val>
                                        </p:tav>
                                        <p:tav tm="100000">
                                          <p:val>
                                            <p:strVal val="#ppt_x"/>
                                          </p:val>
                                        </p:tav>
                                      </p:tavLst>
                                    </p:anim>
                                    <p:anim calcmode="lin" valueType="num">
                                      <p:cBhvr>
                                        <p:cTn id="8" dur="1000" fill="hold"/>
                                        <p:tgtEl>
                                          <p:spTgt spid="56">
                                            <p:bg/>
                                          </p:spTgt>
                                        </p:tgtEl>
                                        <p:attrNameLst>
                                          <p:attrName>ppt_y</p:attrName>
                                        </p:attrNameLst>
                                      </p:cBhvr>
                                      <p:tavLst>
                                        <p:tav tm="0">
                                          <p:val>
                                            <p:strVal val="#ppt_y"/>
                                          </p:val>
                                        </p:tav>
                                        <p:tav tm="100000">
                                          <p:val>
                                            <p:strVal val="#ppt_y"/>
                                          </p:val>
                                        </p:tav>
                                      </p:tavLst>
                                    </p:anim>
                                  </p:childTnLst>
                                </p:cTn>
                              </p:par>
                              <p:par>
                                <p:cTn id="9" presetID="2" presetClass="entr" presetSubtype="8" fill="hold" grpId="1">
                                  <p:stCondLst>
                                    <p:cond delay="0"/>
                                  </p:stCondLst>
                                  <p:iterate type="lt">
                                    <p:tmAbs val="100"/>
                                  </p:iterate>
                                  <p:childTnLst>
                                    <p:set>
                                      <p:cBhvr>
                                        <p:cTn id="10" fill="hold"/>
                                        <p:tgtEl>
                                          <p:spTgt spid="56">
                                            <p:txEl>
                                              <p:pRg st="0" end="0"/>
                                            </p:txEl>
                                          </p:spTgt>
                                        </p:tgtEl>
                                        <p:attrNameLst>
                                          <p:attrName>style.visibility</p:attrName>
                                        </p:attrNameLst>
                                      </p:cBhvr>
                                      <p:to>
                                        <p:strVal val="visible"/>
                                      </p:to>
                                    </p:set>
                                    <p:anim calcmode="lin" valueType="num">
                                      <p:cBhvr>
                                        <p:cTn id="11" dur="1000" fill="hold"/>
                                        <p:tgtEl>
                                          <p:spTgt spid="56">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5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1" nodeType="clickEffect">
                                  <p:stCondLst>
                                    <p:cond delay="0"/>
                                  </p:stCondLst>
                                  <p:iterate type="lt">
                                    <p:tmAbs val="100"/>
                                  </p:iterate>
                                  <p:childTnLst>
                                    <p:set>
                                      <p:cBhvr>
                                        <p:cTn id="16" fill="hold"/>
                                        <p:tgtEl>
                                          <p:spTgt spid="56">
                                            <p:txEl>
                                              <p:pRg st="1" end="1"/>
                                            </p:txEl>
                                          </p:spTgt>
                                        </p:tgtEl>
                                        <p:attrNameLst>
                                          <p:attrName>style.visibility</p:attrName>
                                        </p:attrNameLst>
                                      </p:cBhvr>
                                      <p:to>
                                        <p:strVal val="visible"/>
                                      </p:to>
                                    </p:set>
                                    <p:anim calcmode="lin" valueType="num">
                                      <p:cBhvr>
                                        <p:cTn id="17" dur="1000" fill="hold"/>
                                        <p:tgtEl>
                                          <p:spTgt spid="56">
                                            <p:txEl>
                                              <p:pRg st="1" end="1"/>
                                            </p:txEl>
                                          </p:spTgt>
                                        </p:tgtEl>
                                        <p:attrNameLst>
                                          <p:attrName>ppt_x</p:attrName>
                                        </p:attrNameLst>
                                      </p:cBhvr>
                                      <p:tavLst>
                                        <p:tav tm="0">
                                          <p:val>
                                            <p:strVal val="0-#ppt_w/2"/>
                                          </p:val>
                                        </p:tav>
                                        <p:tav tm="100000">
                                          <p:val>
                                            <p:strVal val="#ppt_x"/>
                                          </p:val>
                                        </p:tav>
                                      </p:tavLst>
                                    </p:anim>
                                    <p:anim calcmode="lin" valueType="num">
                                      <p:cBhvr>
                                        <p:cTn id="18" dur="1000" fill="hold"/>
                                        <p:tgtEl>
                                          <p:spTgt spid="5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1" nodeType="clickEffect">
                                  <p:stCondLst>
                                    <p:cond delay="0"/>
                                  </p:stCondLst>
                                  <p:iterate type="lt">
                                    <p:tmAbs val="100"/>
                                  </p:iterate>
                                  <p:childTnLst>
                                    <p:set>
                                      <p:cBhvr>
                                        <p:cTn id="22" fill="hold"/>
                                        <p:tgtEl>
                                          <p:spTgt spid="56">
                                            <p:txEl>
                                              <p:pRg st="2" end="2"/>
                                            </p:txEl>
                                          </p:spTgt>
                                        </p:tgtEl>
                                        <p:attrNameLst>
                                          <p:attrName>style.visibility</p:attrName>
                                        </p:attrNameLst>
                                      </p:cBhvr>
                                      <p:to>
                                        <p:strVal val="visible"/>
                                      </p:to>
                                    </p:set>
                                    <p:anim calcmode="lin" valueType="num">
                                      <p:cBhvr>
                                        <p:cTn id="23" dur="1000" fill="hold"/>
                                        <p:tgtEl>
                                          <p:spTgt spid="56">
                                            <p:txEl>
                                              <p:pRg st="2" end="2"/>
                                            </p:txEl>
                                          </p:spTgt>
                                        </p:tgtEl>
                                        <p:attrNameLst>
                                          <p:attrName>ppt_x</p:attrName>
                                        </p:attrNameLst>
                                      </p:cBhvr>
                                      <p:tavLst>
                                        <p:tav tm="0">
                                          <p:val>
                                            <p:strVal val="0-#ppt_w/2"/>
                                          </p:val>
                                        </p:tav>
                                        <p:tav tm="100000">
                                          <p:val>
                                            <p:strVal val="#ppt_x"/>
                                          </p:val>
                                        </p:tav>
                                      </p:tavLst>
                                    </p:anim>
                                    <p:anim calcmode="lin" valueType="num">
                                      <p:cBhvr>
                                        <p:cTn id="24" dur="1000" fill="hold"/>
                                        <p:tgtEl>
                                          <p:spTgt spid="5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1" nodeType="clickEffect">
                                  <p:stCondLst>
                                    <p:cond delay="0"/>
                                  </p:stCondLst>
                                  <p:iterate type="lt">
                                    <p:tmAbs val="100"/>
                                  </p:iterate>
                                  <p:childTnLst>
                                    <p:set>
                                      <p:cBhvr>
                                        <p:cTn id="28" fill="hold"/>
                                        <p:tgtEl>
                                          <p:spTgt spid="56">
                                            <p:txEl>
                                              <p:pRg st="3" end="3"/>
                                            </p:txEl>
                                          </p:spTgt>
                                        </p:tgtEl>
                                        <p:attrNameLst>
                                          <p:attrName>style.visibility</p:attrName>
                                        </p:attrNameLst>
                                      </p:cBhvr>
                                      <p:to>
                                        <p:strVal val="visible"/>
                                      </p:to>
                                    </p:set>
                                    <p:anim calcmode="lin" valueType="num">
                                      <p:cBhvr>
                                        <p:cTn id="29" dur="1000" fill="hold"/>
                                        <p:tgtEl>
                                          <p:spTgt spid="56">
                                            <p:txEl>
                                              <p:pRg st="3" end="3"/>
                                            </p:txEl>
                                          </p:spTgt>
                                        </p:tgtEl>
                                        <p:attrNameLst>
                                          <p:attrName>ppt_x</p:attrName>
                                        </p:attrNameLst>
                                      </p:cBhvr>
                                      <p:tavLst>
                                        <p:tav tm="0">
                                          <p:val>
                                            <p:strVal val="0-#ppt_w/2"/>
                                          </p:val>
                                        </p:tav>
                                        <p:tav tm="100000">
                                          <p:val>
                                            <p:strVal val="#ppt_x"/>
                                          </p:val>
                                        </p:tav>
                                      </p:tavLst>
                                    </p:anim>
                                    <p:anim calcmode="lin" valueType="num">
                                      <p:cBhvr>
                                        <p:cTn id="30" dur="1000" fill="hold"/>
                                        <p:tgtEl>
                                          <p:spTgt spid="5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1" nodeType="clickEffect">
                                  <p:stCondLst>
                                    <p:cond delay="0"/>
                                  </p:stCondLst>
                                  <p:iterate type="lt">
                                    <p:tmAbs val="100"/>
                                  </p:iterate>
                                  <p:childTnLst>
                                    <p:set>
                                      <p:cBhvr>
                                        <p:cTn id="34" fill="hold"/>
                                        <p:tgtEl>
                                          <p:spTgt spid="56">
                                            <p:txEl>
                                              <p:pRg st="4" end="4"/>
                                            </p:txEl>
                                          </p:spTgt>
                                        </p:tgtEl>
                                        <p:attrNameLst>
                                          <p:attrName>style.visibility</p:attrName>
                                        </p:attrNameLst>
                                      </p:cBhvr>
                                      <p:to>
                                        <p:strVal val="visible"/>
                                      </p:to>
                                    </p:set>
                                    <p:anim calcmode="lin" valueType="num">
                                      <p:cBhvr>
                                        <p:cTn id="35" dur="1000" fill="hold"/>
                                        <p:tgtEl>
                                          <p:spTgt spid="56">
                                            <p:txEl>
                                              <p:pRg st="4" end="4"/>
                                            </p:txEl>
                                          </p:spTgt>
                                        </p:tgtEl>
                                        <p:attrNameLst>
                                          <p:attrName>ppt_x</p:attrName>
                                        </p:attrNameLst>
                                      </p:cBhvr>
                                      <p:tavLst>
                                        <p:tav tm="0">
                                          <p:val>
                                            <p:strVal val="0-#ppt_w/2"/>
                                          </p:val>
                                        </p:tav>
                                        <p:tav tm="100000">
                                          <p:val>
                                            <p:strVal val="#ppt_x"/>
                                          </p:val>
                                        </p:tav>
                                      </p:tavLst>
                                    </p:anim>
                                    <p:anim calcmode="lin" valueType="num">
                                      <p:cBhvr>
                                        <p:cTn id="36" dur="1000" fill="hold"/>
                                        <p:tgtEl>
                                          <p:spTgt spid="5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1" build="p" bldLvl="5"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60400" y="141101"/>
            <a:ext cx="11684000" cy="963593"/>
          </a:xfrm>
        </p:spPr>
        <p:txBody>
          <a:bodyPr>
            <a:normAutofit/>
          </a:bodyPr>
          <a:lstStyle/>
          <a:p>
            <a:r>
              <a:rPr lang="en-US" dirty="0"/>
              <a:t>Circling up</a:t>
            </a:r>
          </a:p>
        </p:txBody>
      </p:sp>
    </p:spTree>
    <p:extLst>
      <p:ext uri="{BB962C8B-B14F-4D97-AF65-F5344CB8AC3E}">
        <p14:creationId xmlns:p14="http://schemas.microsoft.com/office/powerpoint/2010/main" val="170581596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10-14 at 12.43.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3304"/>
            <a:ext cx="12952559" cy="8949278"/>
          </a:xfrm>
          <a:prstGeom prst="rect">
            <a:avLst/>
          </a:prstGeom>
        </p:spPr>
      </p:pic>
    </p:spTree>
    <p:extLst>
      <p:ext uri="{BB962C8B-B14F-4D97-AF65-F5344CB8AC3E}">
        <p14:creationId xmlns:p14="http://schemas.microsoft.com/office/powerpoint/2010/main" val="310186440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0-14 at 12.50.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710" y="1470415"/>
            <a:ext cx="12315122" cy="6673123"/>
          </a:xfrm>
          <a:prstGeom prst="rect">
            <a:avLst/>
          </a:prstGeom>
        </p:spPr>
      </p:pic>
    </p:spTree>
    <p:extLst>
      <p:ext uri="{BB962C8B-B14F-4D97-AF65-F5344CB8AC3E}">
        <p14:creationId xmlns:p14="http://schemas.microsoft.com/office/powerpoint/2010/main" val="285696901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0-14 at 12.52.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707" y="563256"/>
            <a:ext cx="11889759" cy="8527673"/>
          </a:xfrm>
          <a:prstGeom prst="rect">
            <a:avLst/>
          </a:prstGeom>
        </p:spPr>
      </p:pic>
    </p:spTree>
    <p:extLst>
      <p:ext uri="{BB962C8B-B14F-4D97-AF65-F5344CB8AC3E}">
        <p14:creationId xmlns:p14="http://schemas.microsoft.com/office/powerpoint/2010/main" val="283162591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0-14 at 12.54.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67" y="1222337"/>
            <a:ext cx="12683970" cy="5046575"/>
          </a:xfrm>
          <a:prstGeom prst="rect">
            <a:avLst/>
          </a:prstGeom>
        </p:spPr>
      </p:pic>
    </p:spTree>
    <p:extLst>
      <p:ext uri="{BB962C8B-B14F-4D97-AF65-F5344CB8AC3E}">
        <p14:creationId xmlns:p14="http://schemas.microsoft.com/office/powerpoint/2010/main" val="102416535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0-14 at 12.54.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0811" y="243103"/>
            <a:ext cx="10996883" cy="8706725"/>
          </a:xfrm>
          <a:prstGeom prst="rect">
            <a:avLst/>
          </a:prstGeom>
        </p:spPr>
      </p:pic>
    </p:spTree>
    <p:extLst>
      <p:ext uri="{BB962C8B-B14F-4D97-AF65-F5344CB8AC3E}">
        <p14:creationId xmlns:p14="http://schemas.microsoft.com/office/powerpoint/2010/main" val="133011990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600" cap="none" dirty="0">
                <a:solidFill>
                  <a:srgbClr val="000066"/>
                </a:solidFill>
                <a:latin typeface="Franklin Gothic Medium"/>
                <a:cs typeface="Franklin Gothic Medium"/>
              </a:rPr>
              <a:t>IIRP Engage Session Objectives</a:t>
            </a:r>
          </a:p>
        </p:txBody>
      </p:sp>
      <p:sp>
        <p:nvSpPr>
          <p:cNvPr id="5" name="Content Placeholder 4"/>
          <p:cNvSpPr>
            <a:spLocks noGrp="1"/>
          </p:cNvSpPr>
          <p:nvPr>
            <p:ph idx="1"/>
          </p:nvPr>
        </p:nvSpPr>
        <p:spPr/>
        <p:txBody>
          <a:bodyPr/>
          <a:lstStyle/>
          <a:p>
            <a:r>
              <a:rPr lang="en-US" dirty="0">
                <a:solidFill>
                  <a:srgbClr val="000066"/>
                </a:solidFill>
                <a:latin typeface="Franklin Gothic Medium"/>
                <a:cs typeface="Franklin Gothic Medium"/>
              </a:rPr>
              <a:t>Participants will be able to articulate the value of student led restorative practices.</a:t>
            </a:r>
          </a:p>
          <a:p>
            <a:r>
              <a:rPr lang="en-US" dirty="0">
                <a:solidFill>
                  <a:srgbClr val="000066"/>
                </a:solidFill>
                <a:latin typeface="Franklin Gothic Medium"/>
                <a:cs typeface="Franklin Gothic Medium"/>
              </a:rPr>
              <a:t>Participants will be able to identify needs around multidisciplinary, participatory training on restorative practices in higher education settings.</a:t>
            </a:r>
          </a:p>
          <a:p>
            <a:endParaRPr lang="en-US" dirty="0">
              <a:solidFill>
                <a:srgbClr val="000066"/>
              </a:solidFill>
              <a:latin typeface="Franklin Gothic Medium"/>
              <a:cs typeface="Franklin Gothic Medium"/>
            </a:endParaRPr>
          </a:p>
          <a:p>
            <a:pPr marL="0" indent="0">
              <a:buNone/>
            </a:pPr>
            <a:endParaRPr lang="en-US" dirty="0">
              <a:solidFill>
                <a:srgbClr val="000066"/>
              </a:solidFill>
              <a:latin typeface="Franklin Gothic Medium"/>
              <a:cs typeface="Franklin Gothic Medium"/>
            </a:endParaRPr>
          </a:p>
        </p:txBody>
      </p:sp>
      <p:sp>
        <p:nvSpPr>
          <p:cNvPr id="4" name="Slide Number Placeholder 3"/>
          <p:cNvSpPr>
            <a:spLocks noGrp="1"/>
          </p:cNvSpPr>
          <p:nvPr>
            <p:ph type="sldNum" sz="quarter" idx="12"/>
          </p:nvPr>
        </p:nvSpPr>
        <p:spPr/>
        <p:txBody>
          <a:bodyPr lIns="130046" tIns="65023" rIns="130046" bIns="65023"/>
          <a:lstStyle/>
          <a:p>
            <a:fld id="{313D4505-985F-49BE-8C1F-E0CFEEC3F372}" type="slidenum">
              <a:rPr lang="en-US" smtClean="0"/>
              <a:t>2</a:t>
            </a:fld>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1856" y="8792166"/>
            <a:ext cx="5122544" cy="770314"/>
          </a:xfrm>
          <a:prstGeom prst="rect">
            <a:avLst/>
          </a:prstGeom>
        </p:spPr>
      </p:pic>
    </p:spTree>
    <p:extLst>
      <p:ext uri="{BB962C8B-B14F-4D97-AF65-F5344CB8AC3E}">
        <p14:creationId xmlns:p14="http://schemas.microsoft.com/office/powerpoint/2010/main" val="413234151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Predominate Circle topics</a:t>
            </a:r>
          </a:p>
        </p:txBody>
      </p:sp>
      <p:sp>
        <p:nvSpPr>
          <p:cNvPr id="5" name="Text Placeholder 4"/>
          <p:cNvSpPr>
            <a:spLocks noGrp="1"/>
          </p:cNvSpPr>
          <p:nvPr>
            <p:ph type="body" idx="1"/>
          </p:nvPr>
        </p:nvSpPr>
        <p:spPr/>
        <p:txBody>
          <a:bodyPr/>
          <a:lstStyle/>
          <a:p>
            <a:r>
              <a:rPr lang="en-US" sz="4400" dirty="0"/>
              <a:t>Friendship misunderstandings</a:t>
            </a:r>
          </a:p>
          <a:p>
            <a:r>
              <a:rPr lang="en-US" sz="4400" dirty="0"/>
              <a:t>Classroom tensions </a:t>
            </a:r>
          </a:p>
          <a:p>
            <a:r>
              <a:rPr lang="en-US" sz="4400" dirty="0"/>
              <a:t>Racism, sexism, homophobia</a:t>
            </a:r>
          </a:p>
          <a:p>
            <a:r>
              <a:rPr lang="en-US" sz="4400" dirty="0"/>
              <a:t>MISCOMMUNICATION</a:t>
            </a:r>
          </a:p>
          <a:p>
            <a:endParaRPr lang="en-US" dirty="0"/>
          </a:p>
        </p:txBody>
      </p:sp>
    </p:spTree>
    <p:extLst>
      <p:ext uri="{BB962C8B-B14F-4D97-AF65-F5344CB8AC3E}">
        <p14:creationId xmlns:p14="http://schemas.microsoft.com/office/powerpoint/2010/main" val="20882522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Screen Shot 2016-06-08 at 3.15.59 PM-filtered.jpeg"/>
          <p:cNvPicPr/>
          <p:nvPr/>
        </p:nvPicPr>
        <p:blipFill>
          <a:blip r:embed="rId2">
            <a:alphaModFix amt="58257"/>
            <a:extLst/>
          </a:blip>
          <a:stretch>
            <a:fillRect/>
          </a:stretch>
        </p:blipFill>
        <p:spPr>
          <a:xfrm>
            <a:off x="0" y="561997"/>
            <a:ext cx="13004800" cy="8629606"/>
          </a:xfrm>
          <a:prstGeom prst="rect">
            <a:avLst/>
          </a:prstGeom>
          <a:ln w="25400">
            <a:solidFill>
              <a:srgbClr val="F3F7F5"/>
            </a:solidFill>
            <a:miter lim="400000"/>
          </a:ln>
          <a:effectLst>
            <a:outerShdw blurRad="50800" dist="63500" dir="2700000" rotWithShape="0">
              <a:srgbClr val="000000">
                <a:alpha val="50000"/>
              </a:srgbClr>
            </a:outerShdw>
          </a:effectLst>
        </p:spPr>
      </p:pic>
      <p:sp>
        <p:nvSpPr>
          <p:cNvPr id="68" name="Shape 68"/>
          <p:cNvSpPr/>
          <p:nvPr/>
        </p:nvSpPr>
        <p:spPr>
          <a:xfrm>
            <a:off x="3953419" y="3291490"/>
            <a:ext cx="9201504" cy="3426579"/>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defRPr sz="6200" b="1"/>
            </a:lvl1pPr>
          </a:lstStyle>
          <a:p>
            <a:pPr lvl="0">
              <a:defRPr sz="1800" b="0">
                <a:solidFill>
                  <a:srgbClr val="000000"/>
                </a:solidFill>
              </a:defRPr>
            </a:pPr>
            <a:r>
              <a:rPr sz="7200" b="1" dirty="0">
                <a:solidFill>
                  <a:srgbClr val="FFFFFF"/>
                </a:solidFill>
              </a:rPr>
              <a:t>Why we do this work and how the work changes everything.</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a:spLocks noGrp="1"/>
          </p:cNvSpPr>
          <p:nvPr>
            <p:ph type="body" idx="4294967295"/>
          </p:nvPr>
        </p:nvSpPr>
        <p:spPr>
          <a:xfrm>
            <a:off x="0" y="85725"/>
            <a:ext cx="11788775" cy="9666288"/>
          </a:xfrm>
          <a:prstGeom prst="rect">
            <a:avLst/>
          </a:prstGeom>
        </p:spPr>
        <p:txBody>
          <a:bodyPr>
            <a:normAutofit fontScale="92500" lnSpcReduction="10000"/>
          </a:bodyPr>
          <a:lstStyle/>
          <a:p>
            <a:pPr marL="0" marR="224027" lvl="0" indent="0" algn="ctr" defTabSz="224027">
              <a:spcBef>
                <a:spcPts val="0"/>
              </a:spcBef>
              <a:buClrTx/>
              <a:buSzTx/>
              <a:buNone/>
              <a:defRPr sz="1800">
                <a:solidFill>
                  <a:srgbClr val="000000"/>
                </a:solidFill>
              </a:defRPr>
            </a:pPr>
            <a:r>
              <a:rPr sz="2600" b="1" dirty="0">
                <a:solidFill>
                  <a:srgbClr val="FFFFFF"/>
                </a:solidFill>
                <a:latin typeface="Gabriola"/>
                <a:ea typeface="Gabriola"/>
                <a:cs typeface="Gabriola"/>
                <a:sym typeface="Gabriola"/>
              </a:rPr>
              <a:t>MANIFESTO OF THE BRAVE</a:t>
            </a:r>
          </a:p>
          <a:p>
            <a:pPr marL="0" marR="224027" lvl="0" indent="0" algn="ctr" defTabSz="224027">
              <a:spcBef>
                <a:spcPts val="0"/>
              </a:spcBef>
              <a:buClrTx/>
              <a:buSzTx/>
              <a:buNone/>
              <a:defRPr sz="1800">
                <a:solidFill>
                  <a:srgbClr val="000000"/>
                </a:solidFill>
              </a:defRPr>
            </a:pPr>
            <a:r>
              <a:rPr sz="1617" b="1" dirty="0">
                <a:solidFill>
                  <a:srgbClr val="FFFFFF"/>
                </a:solidFill>
                <a:latin typeface="Gabriola"/>
                <a:ea typeface="Gabriola"/>
                <a:cs typeface="Gabriola"/>
                <a:sym typeface="Gabriola"/>
              </a:rPr>
              <a:t>Brene’ Brown</a:t>
            </a:r>
            <a:endParaRPr sz="2800" b="1" dirty="0">
              <a:solidFill>
                <a:srgbClr val="FFFFFF"/>
              </a:solidFill>
              <a:latin typeface="Gabriola"/>
              <a:ea typeface="Gabriola"/>
              <a:cs typeface="Gabriola"/>
              <a:sym typeface="Gabriola"/>
            </a:endParaRPr>
          </a:p>
          <a:p>
            <a:pPr marL="0" marR="224027" lvl="0" indent="224027" defTabSz="224027">
              <a:spcBef>
                <a:spcPts val="0"/>
              </a:spcBef>
              <a:buClrTx/>
              <a:buSzTx/>
              <a:buNone/>
              <a:defRPr sz="1800">
                <a:solidFill>
                  <a:srgbClr val="000000"/>
                </a:solidFill>
              </a:defRPr>
            </a:pPr>
            <a:r>
              <a:rPr sz="2800" b="1" dirty="0">
                <a:solidFill>
                  <a:srgbClr val="FFFFFF"/>
                </a:solidFill>
                <a:latin typeface="Gabriola"/>
                <a:ea typeface="Gabriola"/>
                <a:cs typeface="Gabriola"/>
                <a:sym typeface="Gabriola"/>
              </a:rPr>
              <a:t>							</a:t>
            </a:r>
            <a:r>
              <a:rPr lang="en-US" sz="2800" b="1" dirty="0">
                <a:solidFill>
                  <a:srgbClr val="FFFFFF"/>
                </a:solidFill>
                <a:latin typeface="Gabriola"/>
                <a:ea typeface="Gabriola"/>
                <a:cs typeface="Gabriola"/>
                <a:sym typeface="Gabriola"/>
              </a:rPr>
              <a:t>			</a:t>
            </a:r>
            <a:r>
              <a:rPr sz="2800" b="1" dirty="0">
                <a:solidFill>
                  <a:srgbClr val="FFFFFF"/>
                </a:solidFill>
                <a:latin typeface="Gabriola"/>
                <a:ea typeface="Gabriola"/>
                <a:cs typeface="Gabriola"/>
                <a:sym typeface="Gabriola"/>
              </a:rPr>
              <a:t>There is no greater threat to the critics and cynics and fearmongers</a:t>
            </a:r>
          </a:p>
          <a:p>
            <a:pPr marL="0" marR="224027" lvl="0" indent="0" algn="ctr" defTabSz="224027">
              <a:spcBef>
                <a:spcPts val="0"/>
              </a:spcBef>
              <a:buClrTx/>
              <a:buSzTx/>
              <a:buNone/>
              <a:defRPr sz="1800">
                <a:solidFill>
                  <a:srgbClr val="000000"/>
                </a:solidFill>
              </a:defRPr>
            </a:pPr>
            <a:r>
              <a:rPr sz="2800" b="1" dirty="0">
                <a:solidFill>
                  <a:srgbClr val="FFFFFF"/>
                </a:solidFill>
                <a:latin typeface="Gabriola"/>
                <a:ea typeface="Gabriola"/>
                <a:cs typeface="Gabriola"/>
                <a:sym typeface="Gabriola"/>
              </a:rPr>
              <a:t>Than those of us who are willing to fall</a:t>
            </a:r>
          </a:p>
          <a:p>
            <a:pPr marL="0" marR="224027" lvl="0" indent="0" algn="ctr" defTabSz="224027">
              <a:spcBef>
                <a:spcPts val="0"/>
              </a:spcBef>
              <a:buClrTx/>
              <a:buSzTx/>
              <a:buNone/>
              <a:defRPr sz="1800">
                <a:solidFill>
                  <a:srgbClr val="000000"/>
                </a:solidFill>
              </a:defRPr>
            </a:pPr>
            <a:r>
              <a:rPr sz="2800" b="1" dirty="0">
                <a:solidFill>
                  <a:srgbClr val="FFFFFF"/>
                </a:solidFill>
                <a:latin typeface="Gabriola"/>
                <a:ea typeface="Gabriola"/>
                <a:cs typeface="Gabriola"/>
                <a:sym typeface="Gabriola"/>
              </a:rPr>
              <a:t>Because we have learned how to rise.</a:t>
            </a:r>
          </a:p>
          <a:p>
            <a:pPr marL="0" marR="224027" lvl="0" indent="0" algn="ctr" defTabSz="224027">
              <a:spcBef>
                <a:spcPts val="0"/>
              </a:spcBef>
              <a:buClrTx/>
              <a:buSzTx/>
              <a:buNone/>
              <a:defRPr sz="1800">
                <a:solidFill>
                  <a:srgbClr val="000000"/>
                </a:solidFill>
              </a:defRPr>
            </a:pPr>
            <a:endParaRPr sz="2800" b="1" dirty="0">
              <a:solidFill>
                <a:srgbClr val="FFFFFF"/>
              </a:solidFill>
              <a:latin typeface="Gabriola"/>
              <a:ea typeface="Gabriola"/>
              <a:cs typeface="Gabriola"/>
              <a:sym typeface="Gabriola"/>
            </a:endParaRPr>
          </a:p>
          <a:p>
            <a:pPr marL="0" marR="224027" lvl="0" indent="0" algn="ctr" defTabSz="224027">
              <a:spcBef>
                <a:spcPts val="0"/>
              </a:spcBef>
              <a:buClrTx/>
              <a:buSzTx/>
              <a:buNone/>
              <a:defRPr sz="1800">
                <a:solidFill>
                  <a:srgbClr val="000000"/>
                </a:solidFill>
              </a:defRPr>
            </a:pPr>
            <a:r>
              <a:rPr sz="2800" b="1" dirty="0">
                <a:solidFill>
                  <a:srgbClr val="FFFFFF"/>
                </a:solidFill>
                <a:latin typeface="Gabriola"/>
                <a:ea typeface="Gabriola"/>
                <a:cs typeface="Gabriola"/>
                <a:sym typeface="Gabriola"/>
              </a:rPr>
              <a:t>With skinned knees and bruised hearts;</a:t>
            </a:r>
          </a:p>
          <a:p>
            <a:pPr marL="0" marR="224027" lvl="0" indent="0" algn="ctr" defTabSz="224027">
              <a:spcBef>
                <a:spcPts val="0"/>
              </a:spcBef>
              <a:buClrTx/>
              <a:buSzTx/>
              <a:buNone/>
              <a:defRPr sz="1800">
                <a:solidFill>
                  <a:srgbClr val="000000"/>
                </a:solidFill>
              </a:defRPr>
            </a:pPr>
            <a:r>
              <a:rPr sz="2800" b="1" dirty="0">
                <a:solidFill>
                  <a:srgbClr val="FFFFFF"/>
                </a:solidFill>
                <a:latin typeface="Gabriola"/>
                <a:ea typeface="Gabriola"/>
                <a:cs typeface="Gabriola"/>
                <a:sym typeface="Gabriola"/>
              </a:rPr>
              <a:t>We choose owning our stories of struggle,</a:t>
            </a:r>
          </a:p>
          <a:p>
            <a:pPr marL="0" marR="224027" lvl="0" indent="0" algn="ctr" defTabSz="224027">
              <a:spcBef>
                <a:spcPts val="0"/>
              </a:spcBef>
              <a:buClrTx/>
              <a:buSzTx/>
              <a:buNone/>
              <a:defRPr sz="1800">
                <a:solidFill>
                  <a:srgbClr val="000000"/>
                </a:solidFill>
              </a:defRPr>
            </a:pPr>
            <a:r>
              <a:rPr sz="2800" b="1" dirty="0">
                <a:solidFill>
                  <a:srgbClr val="FFFFFF"/>
                </a:solidFill>
                <a:latin typeface="Gabriola"/>
                <a:ea typeface="Gabriola"/>
                <a:cs typeface="Gabriola"/>
                <a:sym typeface="Gabriola"/>
              </a:rPr>
              <a:t>Over hiding, over hustling, over pretending.</a:t>
            </a:r>
          </a:p>
          <a:p>
            <a:pPr marL="0" marR="224027" lvl="0" indent="0" algn="ctr" defTabSz="224027">
              <a:spcBef>
                <a:spcPts val="0"/>
              </a:spcBef>
              <a:buClrTx/>
              <a:buSzTx/>
              <a:buNone/>
              <a:defRPr sz="1800">
                <a:solidFill>
                  <a:srgbClr val="000000"/>
                </a:solidFill>
              </a:defRPr>
            </a:pPr>
            <a:endParaRPr sz="2800" b="1" dirty="0">
              <a:solidFill>
                <a:srgbClr val="FFFFFF"/>
              </a:solidFill>
              <a:latin typeface="Gabriola"/>
              <a:ea typeface="Gabriola"/>
              <a:cs typeface="Gabriola"/>
              <a:sym typeface="Gabriola"/>
            </a:endParaRPr>
          </a:p>
          <a:p>
            <a:pPr marL="0" marR="224027" lvl="0" indent="0" algn="ctr" defTabSz="224027">
              <a:spcBef>
                <a:spcPts val="0"/>
              </a:spcBef>
              <a:buClrTx/>
              <a:buSzTx/>
              <a:buNone/>
              <a:defRPr sz="1800">
                <a:solidFill>
                  <a:srgbClr val="000000"/>
                </a:solidFill>
              </a:defRPr>
            </a:pPr>
            <a:r>
              <a:rPr sz="2800" b="1" dirty="0">
                <a:solidFill>
                  <a:srgbClr val="FFFFFF"/>
                </a:solidFill>
                <a:latin typeface="Gabriola"/>
                <a:ea typeface="Gabriola"/>
                <a:cs typeface="Gabriola"/>
                <a:sym typeface="Gabriola"/>
              </a:rPr>
              <a:t>When we deny our stories, they define us.</a:t>
            </a:r>
          </a:p>
          <a:p>
            <a:pPr marL="0" marR="224027" lvl="0" indent="0" algn="ctr" defTabSz="224027">
              <a:spcBef>
                <a:spcPts val="0"/>
              </a:spcBef>
              <a:buClrTx/>
              <a:buSzTx/>
              <a:buNone/>
              <a:defRPr sz="1800">
                <a:solidFill>
                  <a:srgbClr val="000000"/>
                </a:solidFill>
              </a:defRPr>
            </a:pPr>
            <a:r>
              <a:rPr sz="2800" b="1" dirty="0">
                <a:solidFill>
                  <a:srgbClr val="FFFFFF"/>
                </a:solidFill>
                <a:latin typeface="Gabriola"/>
                <a:ea typeface="Gabriola"/>
                <a:cs typeface="Gabriola"/>
                <a:sym typeface="Gabriola"/>
              </a:rPr>
              <a:t>When we run from struggle, we are never free.</a:t>
            </a:r>
          </a:p>
          <a:p>
            <a:pPr marL="0" marR="224027" lvl="0" indent="0" algn="ctr" defTabSz="224027">
              <a:spcBef>
                <a:spcPts val="0"/>
              </a:spcBef>
              <a:buClrTx/>
              <a:buSzTx/>
              <a:buNone/>
              <a:defRPr sz="1800">
                <a:solidFill>
                  <a:srgbClr val="000000"/>
                </a:solidFill>
              </a:defRPr>
            </a:pPr>
            <a:r>
              <a:rPr sz="2800" b="1" dirty="0">
                <a:solidFill>
                  <a:srgbClr val="FFFFFF"/>
                </a:solidFill>
                <a:latin typeface="Gabriola"/>
                <a:ea typeface="Gabriola"/>
                <a:cs typeface="Gabriola"/>
                <a:sym typeface="Gabriola"/>
              </a:rPr>
              <a:t>So we turn toward truth and look it in the eye.</a:t>
            </a:r>
          </a:p>
          <a:p>
            <a:pPr marL="0" marR="224027" lvl="0" indent="0" algn="ctr" defTabSz="224027">
              <a:spcBef>
                <a:spcPts val="0"/>
              </a:spcBef>
              <a:buClrTx/>
              <a:buSzTx/>
              <a:buNone/>
              <a:defRPr sz="1800">
                <a:solidFill>
                  <a:srgbClr val="000000"/>
                </a:solidFill>
              </a:defRPr>
            </a:pPr>
            <a:r>
              <a:rPr sz="2800" b="1" dirty="0">
                <a:solidFill>
                  <a:srgbClr val="FFFFFF"/>
                </a:solidFill>
                <a:latin typeface="Gabriola"/>
                <a:ea typeface="Gabriola"/>
                <a:cs typeface="Gabriola"/>
                <a:sym typeface="Gabriola"/>
              </a:rPr>
              <a:t>We will not be characters in our stories.</a:t>
            </a:r>
          </a:p>
          <a:p>
            <a:pPr marL="0" marR="224027" lvl="0" indent="0" algn="ctr" defTabSz="224027">
              <a:spcBef>
                <a:spcPts val="0"/>
              </a:spcBef>
              <a:buClrTx/>
              <a:buSzTx/>
              <a:buNone/>
              <a:defRPr sz="1800">
                <a:solidFill>
                  <a:srgbClr val="000000"/>
                </a:solidFill>
              </a:defRPr>
            </a:pPr>
            <a:r>
              <a:rPr sz="2800" b="1" dirty="0">
                <a:solidFill>
                  <a:srgbClr val="FFFFFF"/>
                </a:solidFill>
                <a:latin typeface="Gabriola"/>
                <a:ea typeface="Gabriola"/>
                <a:cs typeface="Gabriola"/>
                <a:sym typeface="Gabriola"/>
              </a:rPr>
              <a:t>Not villains, not victims, not even heroes.</a:t>
            </a:r>
          </a:p>
          <a:p>
            <a:pPr marL="0" marR="224027" lvl="0" indent="0" algn="ctr" defTabSz="224027">
              <a:spcBef>
                <a:spcPts val="0"/>
              </a:spcBef>
              <a:buClrTx/>
              <a:buSzTx/>
              <a:buNone/>
              <a:defRPr sz="1800">
                <a:solidFill>
                  <a:srgbClr val="000000"/>
                </a:solidFill>
              </a:defRPr>
            </a:pPr>
            <a:endParaRPr sz="2800" b="1" dirty="0">
              <a:solidFill>
                <a:srgbClr val="FFFFFF"/>
              </a:solidFill>
              <a:latin typeface="Gabriola"/>
              <a:ea typeface="Gabriola"/>
              <a:cs typeface="Gabriola"/>
              <a:sym typeface="Gabriola"/>
            </a:endParaRPr>
          </a:p>
          <a:p>
            <a:pPr marL="0" marR="224027" lvl="0" indent="0" algn="ctr" defTabSz="224027">
              <a:spcBef>
                <a:spcPts val="0"/>
              </a:spcBef>
              <a:buClrTx/>
              <a:buSzTx/>
              <a:buNone/>
              <a:defRPr sz="1800">
                <a:solidFill>
                  <a:srgbClr val="000000"/>
                </a:solidFill>
              </a:defRPr>
            </a:pPr>
            <a:r>
              <a:rPr sz="2800" b="1" dirty="0">
                <a:solidFill>
                  <a:srgbClr val="FFFFFF"/>
                </a:solidFill>
                <a:latin typeface="Gabriola"/>
                <a:ea typeface="Gabriola"/>
                <a:cs typeface="Gabriola"/>
                <a:sym typeface="Gabriola"/>
              </a:rPr>
              <a:t>We are the authors of our lives. We write our own daring endings.</a:t>
            </a:r>
          </a:p>
          <a:p>
            <a:pPr marL="0" marR="224027" lvl="0" indent="0" algn="ctr" defTabSz="224027">
              <a:spcBef>
                <a:spcPts val="0"/>
              </a:spcBef>
              <a:buClrTx/>
              <a:buSzTx/>
              <a:buNone/>
              <a:defRPr sz="1800">
                <a:solidFill>
                  <a:srgbClr val="000000"/>
                </a:solidFill>
              </a:defRPr>
            </a:pPr>
            <a:r>
              <a:rPr sz="2800" b="1" dirty="0">
                <a:solidFill>
                  <a:srgbClr val="FFFFFF"/>
                </a:solidFill>
                <a:latin typeface="Gabriola"/>
                <a:ea typeface="Gabriola"/>
                <a:cs typeface="Gabriola"/>
                <a:sym typeface="Gabriola"/>
              </a:rPr>
              <a:t>We craft love from heartbreak,</a:t>
            </a:r>
          </a:p>
          <a:p>
            <a:pPr marL="0" marR="224027" lvl="0" indent="0" algn="ctr" defTabSz="224027">
              <a:spcBef>
                <a:spcPts val="0"/>
              </a:spcBef>
              <a:buClrTx/>
              <a:buSzTx/>
              <a:buNone/>
              <a:defRPr sz="1800">
                <a:solidFill>
                  <a:srgbClr val="000000"/>
                </a:solidFill>
              </a:defRPr>
            </a:pPr>
            <a:r>
              <a:rPr sz="2800" b="1" dirty="0">
                <a:solidFill>
                  <a:srgbClr val="FFFFFF"/>
                </a:solidFill>
                <a:latin typeface="Gabriola"/>
                <a:ea typeface="Gabriola"/>
                <a:cs typeface="Gabriola"/>
                <a:sym typeface="Gabriola"/>
              </a:rPr>
              <a:t>Compassion from shame,</a:t>
            </a:r>
          </a:p>
          <a:p>
            <a:pPr marL="0" marR="224027" lvl="0" indent="0" algn="ctr" defTabSz="224027">
              <a:spcBef>
                <a:spcPts val="0"/>
              </a:spcBef>
              <a:buClrTx/>
              <a:buSzTx/>
              <a:buNone/>
              <a:defRPr sz="1800">
                <a:solidFill>
                  <a:srgbClr val="000000"/>
                </a:solidFill>
              </a:defRPr>
            </a:pPr>
            <a:r>
              <a:rPr sz="2800" b="1" dirty="0">
                <a:solidFill>
                  <a:srgbClr val="FFFFFF"/>
                </a:solidFill>
                <a:latin typeface="Gabriola"/>
                <a:ea typeface="Gabriola"/>
                <a:cs typeface="Gabriola"/>
                <a:sym typeface="Gabriola"/>
              </a:rPr>
              <a:t>Grace from disappointment,</a:t>
            </a:r>
          </a:p>
          <a:p>
            <a:pPr marL="0" marR="224027" lvl="0" indent="0" algn="ctr" defTabSz="224027">
              <a:spcBef>
                <a:spcPts val="0"/>
              </a:spcBef>
              <a:buClrTx/>
              <a:buSzTx/>
              <a:buNone/>
              <a:defRPr sz="1800">
                <a:solidFill>
                  <a:srgbClr val="000000"/>
                </a:solidFill>
              </a:defRPr>
            </a:pPr>
            <a:r>
              <a:rPr sz="2800" b="1" dirty="0">
                <a:solidFill>
                  <a:srgbClr val="FFFFFF"/>
                </a:solidFill>
                <a:latin typeface="Gabriola"/>
                <a:ea typeface="Gabriola"/>
                <a:cs typeface="Gabriola"/>
                <a:sym typeface="Gabriola"/>
              </a:rPr>
              <a:t>Courage from failure.</a:t>
            </a:r>
          </a:p>
          <a:p>
            <a:pPr marL="0" marR="224027" lvl="0" indent="0" algn="ctr" defTabSz="224027">
              <a:spcBef>
                <a:spcPts val="0"/>
              </a:spcBef>
              <a:buClrTx/>
              <a:buSzTx/>
              <a:buNone/>
              <a:defRPr sz="1800">
                <a:solidFill>
                  <a:srgbClr val="000000"/>
                </a:solidFill>
              </a:defRPr>
            </a:pPr>
            <a:endParaRPr sz="2800" b="1" dirty="0">
              <a:solidFill>
                <a:srgbClr val="FFFFFF"/>
              </a:solidFill>
              <a:latin typeface="Gabriola"/>
              <a:ea typeface="Gabriola"/>
              <a:cs typeface="Gabriola"/>
              <a:sym typeface="Gabriola"/>
            </a:endParaRPr>
          </a:p>
          <a:p>
            <a:pPr marL="0" marR="224027" lvl="0" indent="0" algn="ctr" defTabSz="224027">
              <a:spcBef>
                <a:spcPts val="0"/>
              </a:spcBef>
              <a:buClrTx/>
              <a:buSzTx/>
              <a:buNone/>
              <a:defRPr sz="1800">
                <a:solidFill>
                  <a:srgbClr val="000000"/>
                </a:solidFill>
              </a:defRPr>
            </a:pPr>
            <a:r>
              <a:rPr sz="2800" b="1" dirty="0">
                <a:solidFill>
                  <a:srgbClr val="FFFFFF"/>
                </a:solidFill>
                <a:latin typeface="Gabriola"/>
                <a:ea typeface="Gabriola"/>
                <a:cs typeface="Gabriola"/>
                <a:sym typeface="Gabriola"/>
              </a:rPr>
              <a:t>Showing up is our power.</a:t>
            </a:r>
          </a:p>
          <a:p>
            <a:pPr marL="0" marR="224027" lvl="0" indent="0" algn="ctr" defTabSz="224027">
              <a:spcBef>
                <a:spcPts val="0"/>
              </a:spcBef>
              <a:buClrTx/>
              <a:buSzTx/>
              <a:buNone/>
              <a:defRPr sz="1800">
                <a:solidFill>
                  <a:srgbClr val="000000"/>
                </a:solidFill>
              </a:defRPr>
            </a:pPr>
            <a:r>
              <a:rPr sz="2800" b="1" dirty="0">
                <a:solidFill>
                  <a:srgbClr val="FFFFFF"/>
                </a:solidFill>
                <a:latin typeface="Gabriola"/>
                <a:ea typeface="Gabriola"/>
                <a:cs typeface="Gabriola"/>
                <a:sym typeface="Gabriola"/>
              </a:rPr>
              <a:t>Story is our way home.</a:t>
            </a:r>
          </a:p>
          <a:p>
            <a:pPr marL="0" marR="224027" lvl="0" indent="0" algn="ctr" defTabSz="224027">
              <a:spcBef>
                <a:spcPts val="0"/>
              </a:spcBef>
              <a:buClrTx/>
              <a:buSzTx/>
              <a:buNone/>
              <a:defRPr sz="1800">
                <a:solidFill>
                  <a:srgbClr val="000000"/>
                </a:solidFill>
              </a:defRPr>
            </a:pPr>
            <a:r>
              <a:rPr sz="2800" b="1" dirty="0">
                <a:solidFill>
                  <a:srgbClr val="FFFFFF"/>
                </a:solidFill>
                <a:latin typeface="Gabriola"/>
                <a:ea typeface="Gabriola"/>
                <a:cs typeface="Gabriola"/>
                <a:sym typeface="Gabriola"/>
              </a:rPr>
              <a:t>Truth is our song.</a:t>
            </a:r>
          </a:p>
          <a:p>
            <a:pPr marL="0" marR="224027" lvl="0" indent="0" algn="ctr" defTabSz="224027">
              <a:spcBef>
                <a:spcPts val="0"/>
              </a:spcBef>
              <a:buClrTx/>
              <a:buSzTx/>
              <a:buNone/>
              <a:defRPr sz="1800">
                <a:solidFill>
                  <a:srgbClr val="000000"/>
                </a:solidFill>
              </a:defRPr>
            </a:pPr>
            <a:r>
              <a:rPr sz="2800" b="1" dirty="0">
                <a:solidFill>
                  <a:srgbClr val="FFFFFF"/>
                </a:solidFill>
                <a:latin typeface="Gabriola"/>
                <a:ea typeface="Gabriola"/>
                <a:cs typeface="Gabriola"/>
                <a:sym typeface="Gabriola"/>
              </a:rPr>
              <a:t>We are the brave and courageous.</a:t>
            </a:r>
          </a:p>
          <a:p>
            <a:pPr marL="0" marR="224027" lvl="0" indent="0" algn="ctr" defTabSz="224027">
              <a:spcBef>
                <a:spcPts val="0"/>
              </a:spcBef>
              <a:buClrTx/>
              <a:buSzTx/>
              <a:buNone/>
              <a:defRPr sz="1800">
                <a:solidFill>
                  <a:srgbClr val="000000"/>
                </a:solidFill>
              </a:defRPr>
            </a:pPr>
            <a:r>
              <a:rPr sz="2800" b="1" dirty="0">
                <a:solidFill>
                  <a:srgbClr val="FFFFFF"/>
                </a:solidFill>
                <a:latin typeface="Gabriola"/>
                <a:ea typeface="Gabriola"/>
                <a:cs typeface="Gabriola"/>
                <a:sym typeface="Gabriola"/>
              </a:rPr>
              <a:t>We are rising strong</a:t>
            </a:r>
          </a:p>
        </p:txBody>
      </p:sp>
      <p:pic>
        <p:nvPicPr>
          <p:cNvPr id="2" name="Rising strong.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86069" y="7347861"/>
            <a:ext cx="812800" cy="81280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3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71" name="Shape 71"/>
          <p:cNvSpPr/>
          <p:nvPr/>
        </p:nvSpPr>
        <p:spPr>
          <a:xfrm>
            <a:off x="992200" y="8096250"/>
            <a:ext cx="11579200" cy="1435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700" b="1"/>
            </a:lvl1pPr>
          </a:lstStyle>
          <a:p>
            <a:pPr lvl="0">
              <a:defRPr sz="1800" b="0">
                <a:solidFill>
                  <a:srgbClr val="000000"/>
                </a:solidFill>
              </a:defRPr>
            </a:pPr>
            <a:r>
              <a:rPr sz="7700" b="1">
                <a:solidFill>
                  <a:srgbClr val="FFFFFF"/>
                </a:solidFill>
              </a:rPr>
              <a:t>Questions and gratitude.</a:t>
            </a:r>
          </a:p>
        </p:txBody>
      </p:sp>
      <p:pic>
        <p:nvPicPr>
          <p:cNvPr id="2" name="Picture 1" descr="Screen Shot 2016-09-12 at 11.22.1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004799" cy="975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600" cap="none" dirty="0">
                <a:solidFill>
                  <a:srgbClr val="000066"/>
                </a:solidFill>
                <a:latin typeface="Franklin Gothic Medium"/>
                <a:cs typeface="Franklin Gothic Medium"/>
              </a:rPr>
              <a:t>Lessons Learned</a:t>
            </a:r>
          </a:p>
        </p:txBody>
      </p:sp>
      <p:sp>
        <p:nvSpPr>
          <p:cNvPr id="5" name="Content Placeholder 4"/>
          <p:cNvSpPr>
            <a:spLocks noGrp="1"/>
          </p:cNvSpPr>
          <p:nvPr>
            <p:ph idx="1"/>
          </p:nvPr>
        </p:nvSpPr>
        <p:spPr/>
        <p:txBody>
          <a:bodyPr/>
          <a:lstStyle/>
          <a:p>
            <a:pPr marL="0" indent="0">
              <a:buNone/>
            </a:pPr>
            <a:r>
              <a:rPr lang="en-US" dirty="0">
                <a:solidFill>
                  <a:srgbClr val="000066"/>
                </a:solidFill>
                <a:latin typeface="Franklin Gothic Medium"/>
                <a:cs typeface="Franklin Gothic Medium"/>
              </a:rPr>
              <a:t>Emerging themes include:</a:t>
            </a:r>
          </a:p>
          <a:p>
            <a:pPr lvl="1"/>
            <a:r>
              <a:rPr lang="en-US" dirty="0">
                <a:solidFill>
                  <a:srgbClr val="000066"/>
                </a:solidFill>
                <a:latin typeface="Franklin Gothic Medium"/>
                <a:cs typeface="Franklin Gothic Medium"/>
              </a:rPr>
              <a:t>Value of restorative practices across multiple settings.</a:t>
            </a:r>
          </a:p>
          <a:p>
            <a:pPr lvl="1"/>
            <a:r>
              <a:rPr lang="en-US" dirty="0">
                <a:solidFill>
                  <a:srgbClr val="000066"/>
                </a:solidFill>
                <a:latin typeface="Franklin Gothic Medium"/>
                <a:cs typeface="Franklin Gothic Medium"/>
              </a:rPr>
              <a:t>Inspired by youth </a:t>
            </a:r>
            <a:r>
              <a:rPr lang="en-US" dirty="0" smtClean="0">
                <a:solidFill>
                  <a:srgbClr val="000066"/>
                </a:solidFill>
                <a:latin typeface="Franklin Gothic Medium"/>
                <a:cs typeface="Franklin Gothic Medium"/>
              </a:rPr>
              <a:t>practitioners</a:t>
            </a:r>
            <a:r>
              <a:rPr lang="en-US" dirty="0">
                <a:solidFill>
                  <a:srgbClr val="000066"/>
                </a:solidFill>
                <a:latin typeface="Franklin Gothic Medium"/>
                <a:cs typeface="Franklin Gothic Medium"/>
              </a:rPr>
              <a:t>.</a:t>
            </a:r>
          </a:p>
          <a:p>
            <a:pPr lvl="1"/>
            <a:r>
              <a:rPr lang="en-US" dirty="0">
                <a:solidFill>
                  <a:srgbClr val="000066"/>
                </a:solidFill>
                <a:latin typeface="Franklin Gothic Medium"/>
                <a:cs typeface="Franklin Gothic Medium"/>
              </a:rPr>
              <a:t>Value of interdisciplinary training at pre-service level.</a:t>
            </a:r>
          </a:p>
          <a:p>
            <a:pPr lvl="1"/>
            <a:r>
              <a:rPr lang="en-US" dirty="0">
                <a:solidFill>
                  <a:srgbClr val="000066"/>
                </a:solidFill>
                <a:latin typeface="Franklin Gothic Medium"/>
                <a:cs typeface="Franklin Gothic Medium"/>
              </a:rPr>
              <a:t>Increased desire for additional training and restorative practices implementation. </a:t>
            </a:r>
          </a:p>
          <a:p>
            <a:pPr lvl="1"/>
            <a:r>
              <a:rPr lang="en-US" dirty="0">
                <a:solidFill>
                  <a:srgbClr val="000066"/>
                </a:solidFill>
                <a:latin typeface="Franklin Gothic Medium"/>
                <a:cs typeface="Franklin Gothic Medium"/>
              </a:rPr>
              <a:t>Empowered participants to take positive action.</a:t>
            </a:r>
          </a:p>
          <a:p>
            <a:pPr marL="0" indent="0">
              <a:buNone/>
            </a:pPr>
            <a:endParaRPr lang="en-US" dirty="0">
              <a:solidFill>
                <a:srgbClr val="000066"/>
              </a:solidFill>
              <a:latin typeface="Franklin Gothic Medium"/>
              <a:cs typeface="Franklin Gothic Medium"/>
            </a:endParaRPr>
          </a:p>
        </p:txBody>
      </p:sp>
      <p:sp>
        <p:nvSpPr>
          <p:cNvPr id="4" name="Slide Number Placeholder 3"/>
          <p:cNvSpPr>
            <a:spLocks noGrp="1"/>
          </p:cNvSpPr>
          <p:nvPr>
            <p:ph type="sldNum" sz="quarter" idx="12"/>
          </p:nvPr>
        </p:nvSpPr>
        <p:spPr/>
        <p:txBody>
          <a:bodyPr lIns="130046" tIns="65023" rIns="130046" bIns="65023"/>
          <a:lstStyle/>
          <a:p>
            <a:fld id="{313D4505-985F-49BE-8C1F-E0CFEEC3F372}" type="slidenum">
              <a:rPr lang="en-US" smtClean="0"/>
              <a:t>24</a:t>
            </a:fld>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1856" y="8792166"/>
            <a:ext cx="5122544" cy="770314"/>
          </a:xfrm>
          <a:prstGeom prst="rect">
            <a:avLst/>
          </a:prstGeom>
        </p:spPr>
      </p:pic>
    </p:spTree>
    <p:extLst>
      <p:ext uri="{BB962C8B-B14F-4D97-AF65-F5344CB8AC3E}">
        <p14:creationId xmlns:p14="http://schemas.microsoft.com/office/powerpoint/2010/main" val="178304252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600" cap="none" dirty="0">
                <a:solidFill>
                  <a:srgbClr val="000066"/>
                </a:solidFill>
                <a:latin typeface="Franklin Gothic Medium"/>
                <a:cs typeface="Franklin Gothic Medium"/>
              </a:rPr>
              <a:t>Discussion</a:t>
            </a:r>
          </a:p>
        </p:txBody>
      </p:sp>
      <p:sp>
        <p:nvSpPr>
          <p:cNvPr id="5" name="Content Placeholder 4"/>
          <p:cNvSpPr>
            <a:spLocks noGrp="1"/>
          </p:cNvSpPr>
          <p:nvPr>
            <p:ph idx="1"/>
          </p:nvPr>
        </p:nvSpPr>
        <p:spPr/>
        <p:txBody>
          <a:bodyPr/>
          <a:lstStyle/>
          <a:p>
            <a:r>
              <a:rPr lang="en-US" dirty="0">
                <a:solidFill>
                  <a:srgbClr val="000066"/>
                </a:solidFill>
                <a:latin typeface="Franklin Gothic Medium"/>
                <a:cs typeface="Franklin Gothic Medium"/>
              </a:rPr>
              <a:t>What are some takeaways related to the possibilities for multidisciplinary, participatory training on restorative practices? </a:t>
            </a:r>
          </a:p>
          <a:p>
            <a:r>
              <a:rPr lang="en-US" dirty="0">
                <a:solidFill>
                  <a:srgbClr val="000066"/>
                </a:solidFill>
                <a:latin typeface="Franklin Gothic Medium"/>
                <a:cs typeface="Franklin Gothic Medium"/>
              </a:rPr>
              <a:t>How might this model of engagement impact your work?</a:t>
            </a:r>
          </a:p>
          <a:p>
            <a:pPr marL="0" indent="0">
              <a:buNone/>
            </a:pPr>
            <a:endParaRPr lang="en-US" dirty="0">
              <a:solidFill>
                <a:srgbClr val="000066"/>
              </a:solidFill>
              <a:latin typeface="Franklin Gothic Medium"/>
              <a:cs typeface="Franklin Gothic Medium"/>
            </a:endParaRPr>
          </a:p>
          <a:p>
            <a:pPr marL="0" indent="0">
              <a:buNone/>
            </a:pPr>
            <a:endParaRPr lang="en-US" dirty="0">
              <a:solidFill>
                <a:srgbClr val="000066"/>
              </a:solidFill>
              <a:latin typeface="Franklin Gothic Medium"/>
              <a:cs typeface="Franklin Gothic Medium"/>
            </a:endParaRPr>
          </a:p>
        </p:txBody>
      </p:sp>
      <p:sp>
        <p:nvSpPr>
          <p:cNvPr id="4" name="Slide Number Placeholder 3"/>
          <p:cNvSpPr>
            <a:spLocks noGrp="1"/>
          </p:cNvSpPr>
          <p:nvPr>
            <p:ph type="sldNum" sz="quarter" idx="12"/>
          </p:nvPr>
        </p:nvSpPr>
        <p:spPr/>
        <p:txBody>
          <a:bodyPr lIns="130046" tIns="65023" rIns="130046" bIns="65023"/>
          <a:lstStyle/>
          <a:p>
            <a:fld id="{313D4505-985F-49BE-8C1F-E0CFEEC3F372}" type="slidenum">
              <a:rPr lang="en-US" smtClean="0"/>
              <a:t>25</a:t>
            </a:fld>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1856" y="8792166"/>
            <a:ext cx="5122544" cy="770314"/>
          </a:xfrm>
          <a:prstGeom prst="rect">
            <a:avLst/>
          </a:prstGeom>
        </p:spPr>
      </p:pic>
    </p:spTree>
    <p:extLst>
      <p:ext uri="{BB962C8B-B14F-4D97-AF65-F5344CB8AC3E}">
        <p14:creationId xmlns:p14="http://schemas.microsoft.com/office/powerpoint/2010/main" val="178304252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0EBBA5-2F56-4044-93D7-A8B958B44617}"/>
              </a:ext>
            </a:extLst>
          </p:cNvPr>
          <p:cNvSpPr>
            <a:spLocks noGrp="1"/>
          </p:cNvSpPr>
          <p:nvPr>
            <p:ph type="ctrTitle"/>
          </p:nvPr>
        </p:nvSpPr>
        <p:spPr>
          <a:xfrm>
            <a:off x="1625600" y="1"/>
            <a:ext cx="9753600" cy="2305776"/>
          </a:xfrm>
        </p:spPr>
        <p:txBody>
          <a:bodyPr>
            <a:normAutofit/>
          </a:bodyPr>
          <a:lstStyle/>
          <a:p>
            <a:r>
              <a:rPr lang="en-US" sz="6000" cap="none" dirty="0">
                <a:solidFill>
                  <a:srgbClr val="000050"/>
                </a:solidFill>
                <a:latin typeface="Franklin Gothic Medium"/>
                <a:cs typeface="Franklin Gothic Medium"/>
              </a:rPr>
              <a:t>Thank you!</a:t>
            </a:r>
            <a:endParaRPr lang="en-US" sz="6000" dirty="0">
              <a:solidFill>
                <a:srgbClr val="000090"/>
              </a:solidFill>
            </a:endParaRPr>
          </a:p>
        </p:txBody>
      </p:sp>
      <p:sp>
        <p:nvSpPr>
          <p:cNvPr id="3" name="Subtitle 2">
            <a:extLst>
              <a:ext uri="{FF2B5EF4-FFF2-40B4-BE49-F238E27FC236}">
                <a16:creationId xmlns:a16="http://schemas.microsoft.com/office/drawing/2014/main" xmlns="" id="{27B511D1-1620-416F-8519-486730158FF7}"/>
              </a:ext>
            </a:extLst>
          </p:cNvPr>
          <p:cNvSpPr>
            <a:spLocks noGrp="1"/>
          </p:cNvSpPr>
          <p:nvPr>
            <p:ph type="subTitle" idx="1"/>
          </p:nvPr>
        </p:nvSpPr>
        <p:spPr>
          <a:xfrm>
            <a:off x="1625600" y="3441956"/>
            <a:ext cx="9753600" cy="5530775"/>
          </a:xfrm>
        </p:spPr>
        <p:txBody>
          <a:bodyPr>
            <a:noAutofit/>
          </a:bodyPr>
          <a:lstStyle/>
          <a:p>
            <a:pPr algn="l"/>
            <a:r>
              <a:rPr lang="en-US" sz="3200" dirty="0">
                <a:solidFill>
                  <a:srgbClr val="000066"/>
                </a:solidFill>
                <a:latin typeface="Franklin Gothic Medium"/>
                <a:cs typeface="Franklin Gothic Medium"/>
              </a:rPr>
              <a:t>Diane </a:t>
            </a:r>
            <a:r>
              <a:rPr lang="en-US" sz="3200" dirty="0" smtClean="0">
                <a:solidFill>
                  <a:srgbClr val="000066"/>
                </a:solidFill>
                <a:latin typeface="Franklin Gothic Medium"/>
                <a:cs typeface="Franklin Gothic Medium"/>
              </a:rPr>
              <a:t>Back, MSW, LMSW, </a:t>
            </a:r>
            <a:r>
              <a:rPr lang="en-US" sz="3200" dirty="0">
                <a:solidFill>
                  <a:srgbClr val="000066"/>
                </a:solidFill>
                <a:latin typeface="Franklin Gothic Medium"/>
                <a:cs typeface="Franklin Gothic Medium"/>
              </a:rPr>
              <a:t>backd@wwcsd.net </a:t>
            </a:r>
          </a:p>
          <a:p>
            <a:pPr algn="l"/>
            <a:r>
              <a:rPr lang="en-US" sz="3200" dirty="0">
                <a:solidFill>
                  <a:srgbClr val="000066"/>
                </a:solidFill>
                <a:latin typeface="Franklin Gothic Medium"/>
                <a:cs typeface="Franklin Gothic Medium"/>
              </a:rPr>
              <a:t>Amy McLoughlin, mclough@aaps.k12.mi.us </a:t>
            </a:r>
          </a:p>
          <a:p>
            <a:pPr algn="l"/>
            <a:r>
              <a:rPr lang="en-US" sz="3200" dirty="0">
                <a:solidFill>
                  <a:srgbClr val="000066"/>
                </a:solidFill>
                <a:latin typeface="Franklin Gothic Medium"/>
                <a:cs typeface="Franklin Gothic Medium"/>
              </a:rPr>
              <a:t>Beth </a:t>
            </a:r>
            <a:r>
              <a:rPr lang="en-US" sz="3200" dirty="0" smtClean="0">
                <a:solidFill>
                  <a:srgbClr val="000066"/>
                </a:solidFill>
                <a:latin typeface="Franklin Gothic Medium"/>
                <a:cs typeface="Franklin Gothic Medium"/>
              </a:rPr>
              <a:t>Sherman MSW, LMSW, </a:t>
            </a:r>
            <a:r>
              <a:rPr lang="en-US" sz="3200" dirty="0">
                <a:solidFill>
                  <a:srgbClr val="000066"/>
                </a:solidFill>
                <a:latin typeface="Franklin Gothic Medium"/>
                <a:cs typeface="Franklin Gothic Medium"/>
              </a:rPr>
              <a:t>shermanb@umich.edu</a:t>
            </a:r>
          </a:p>
          <a:p>
            <a:pPr algn="l"/>
            <a:endParaRPr lang="en-US" sz="3200" dirty="0">
              <a:solidFill>
                <a:srgbClr val="000066"/>
              </a:solidFill>
              <a:latin typeface="Franklin Gothic Medium"/>
              <a:cs typeface="Franklin Gothic Medium"/>
            </a:endParaRPr>
          </a:p>
          <a:p>
            <a:pPr algn="l"/>
            <a:endParaRPr lang="en-US" sz="3200" dirty="0">
              <a:solidFill>
                <a:srgbClr val="000066"/>
              </a:solidFill>
              <a:latin typeface="Franklin Gothic Medium"/>
              <a:cs typeface="Franklin Gothic Medium"/>
            </a:endParaRPr>
          </a:p>
        </p:txBody>
      </p:sp>
    </p:spTree>
    <p:extLst>
      <p:ext uri="{BB962C8B-B14F-4D97-AF65-F5344CB8AC3E}">
        <p14:creationId xmlns:p14="http://schemas.microsoft.com/office/powerpoint/2010/main" val="364849336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600" cap="none" dirty="0">
                <a:solidFill>
                  <a:srgbClr val="000066"/>
                </a:solidFill>
                <a:latin typeface="Franklin Gothic Medium"/>
                <a:cs typeface="Franklin Gothic Medium"/>
              </a:rPr>
              <a:t>Agenda</a:t>
            </a:r>
          </a:p>
        </p:txBody>
      </p:sp>
      <p:sp>
        <p:nvSpPr>
          <p:cNvPr id="5" name="Content Placeholder 4"/>
          <p:cNvSpPr>
            <a:spLocks noGrp="1"/>
          </p:cNvSpPr>
          <p:nvPr>
            <p:ph idx="1"/>
          </p:nvPr>
        </p:nvSpPr>
        <p:spPr/>
        <p:txBody>
          <a:bodyPr>
            <a:normAutofit/>
          </a:bodyPr>
          <a:lstStyle/>
          <a:p>
            <a:r>
              <a:rPr lang="en-US" dirty="0">
                <a:solidFill>
                  <a:srgbClr val="000066"/>
                </a:solidFill>
                <a:latin typeface="Franklin Gothic Medium"/>
                <a:cs typeface="Franklin Gothic Medium"/>
              </a:rPr>
              <a:t>Context for the University of Michigan course</a:t>
            </a:r>
          </a:p>
          <a:p>
            <a:r>
              <a:rPr lang="en-US" dirty="0">
                <a:solidFill>
                  <a:srgbClr val="000066"/>
                </a:solidFill>
                <a:latin typeface="Franklin Gothic Medium"/>
                <a:cs typeface="Franklin Gothic Medium"/>
              </a:rPr>
              <a:t>Skysquad background and origin at Skyline High School </a:t>
            </a:r>
          </a:p>
          <a:p>
            <a:r>
              <a:rPr lang="en-US" dirty="0">
                <a:solidFill>
                  <a:srgbClr val="000066"/>
                </a:solidFill>
                <a:latin typeface="Franklin Gothic Medium"/>
                <a:cs typeface="Franklin Gothic Medium"/>
              </a:rPr>
              <a:t>Skysquad presenters / Q &amp; A</a:t>
            </a:r>
          </a:p>
          <a:p>
            <a:r>
              <a:rPr lang="en-US" dirty="0">
                <a:solidFill>
                  <a:srgbClr val="000066"/>
                </a:solidFill>
                <a:latin typeface="Franklin Gothic Medium"/>
                <a:cs typeface="Franklin Gothic Medium"/>
              </a:rPr>
              <a:t>Lessons learned from the University of Michigan class</a:t>
            </a:r>
          </a:p>
          <a:p>
            <a:r>
              <a:rPr lang="en-US" dirty="0">
                <a:solidFill>
                  <a:srgbClr val="000066"/>
                </a:solidFill>
                <a:latin typeface="Franklin Gothic Medium"/>
                <a:cs typeface="Franklin Gothic Medium"/>
              </a:rPr>
              <a:t>Discussion / Impact / Q &amp; A</a:t>
            </a:r>
          </a:p>
        </p:txBody>
      </p:sp>
      <p:sp>
        <p:nvSpPr>
          <p:cNvPr id="4" name="Slide Number Placeholder 3"/>
          <p:cNvSpPr>
            <a:spLocks noGrp="1"/>
          </p:cNvSpPr>
          <p:nvPr>
            <p:ph type="sldNum" sz="quarter" idx="12"/>
          </p:nvPr>
        </p:nvSpPr>
        <p:spPr/>
        <p:txBody>
          <a:bodyPr lIns="130046" tIns="65023" rIns="130046" bIns="65023"/>
          <a:lstStyle/>
          <a:p>
            <a:fld id="{313D4505-985F-49BE-8C1F-E0CFEEC3F372}" type="slidenum">
              <a:rPr lang="en-US" smtClean="0"/>
              <a:t>3</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1856" y="8792166"/>
            <a:ext cx="5122544" cy="770314"/>
          </a:xfrm>
          <a:prstGeom prst="rect">
            <a:avLst/>
          </a:prstGeom>
        </p:spPr>
      </p:pic>
    </p:spTree>
    <p:extLst>
      <p:ext uri="{BB962C8B-B14F-4D97-AF65-F5344CB8AC3E}">
        <p14:creationId xmlns:p14="http://schemas.microsoft.com/office/powerpoint/2010/main" val="364683471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600" cap="none" dirty="0">
                <a:solidFill>
                  <a:srgbClr val="000066"/>
                </a:solidFill>
                <a:latin typeface="Franklin Gothic Medium"/>
                <a:cs typeface="Franklin Gothic Medium"/>
              </a:rPr>
              <a:t>Context</a:t>
            </a:r>
          </a:p>
        </p:txBody>
      </p:sp>
      <p:sp>
        <p:nvSpPr>
          <p:cNvPr id="5" name="Content Placeholder 4"/>
          <p:cNvSpPr>
            <a:spLocks noGrp="1"/>
          </p:cNvSpPr>
          <p:nvPr>
            <p:ph idx="1"/>
          </p:nvPr>
        </p:nvSpPr>
        <p:spPr>
          <a:xfrm>
            <a:off x="660400" y="1403516"/>
            <a:ext cx="11684000" cy="7334084"/>
          </a:xfrm>
        </p:spPr>
        <p:txBody>
          <a:bodyPr>
            <a:normAutofit fontScale="77500" lnSpcReduction="20000"/>
          </a:bodyPr>
          <a:lstStyle/>
          <a:p>
            <a:r>
              <a:rPr lang="en-US" dirty="0">
                <a:solidFill>
                  <a:srgbClr val="000066"/>
                </a:solidFill>
                <a:latin typeface="Franklin Gothic Medium"/>
                <a:cs typeface="Franklin Gothic Medium"/>
              </a:rPr>
              <a:t>Graduate level 1 credit course “Restorative Practices in Schools and Communities”</a:t>
            </a:r>
          </a:p>
          <a:p>
            <a:r>
              <a:rPr lang="en-US" dirty="0">
                <a:solidFill>
                  <a:srgbClr val="000066"/>
                </a:solidFill>
                <a:latin typeface="Franklin Gothic Medium"/>
                <a:cs typeface="Franklin Gothic Medium"/>
              </a:rPr>
              <a:t>Multidisciplinary participating graduate students in social work and education, and practicing social workers earning continuing education credits</a:t>
            </a:r>
            <a:r>
              <a:rPr lang="en-US" dirty="0" smtClean="0">
                <a:solidFill>
                  <a:srgbClr val="000066"/>
                </a:solidFill>
                <a:latin typeface="Franklin Gothic Medium"/>
                <a:cs typeface="Franklin Gothic Medium"/>
              </a:rPr>
              <a:t>. Goals:</a:t>
            </a:r>
            <a:endParaRPr lang="en-US" dirty="0">
              <a:solidFill>
                <a:srgbClr val="000066"/>
              </a:solidFill>
              <a:latin typeface="Franklin Gothic Medium"/>
              <a:cs typeface="Franklin Gothic Medium"/>
            </a:endParaRPr>
          </a:p>
          <a:p>
            <a:pPr lvl="1"/>
            <a:r>
              <a:rPr lang="en-US" dirty="0" smtClean="0">
                <a:solidFill>
                  <a:srgbClr val="000066"/>
                </a:solidFill>
                <a:latin typeface="Franklin Gothic Medium"/>
                <a:cs typeface="Franklin Gothic Medium"/>
              </a:rPr>
              <a:t>Present </a:t>
            </a:r>
            <a:r>
              <a:rPr lang="en-US" dirty="0">
                <a:solidFill>
                  <a:srgbClr val="000066"/>
                </a:solidFill>
                <a:latin typeface="Franklin Gothic Medium"/>
                <a:cs typeface="Franklin Gothic Medium"/>
              </a:rPr>
              <a:t>both responsive and proactive restorative practices across multiple settings (communities, schools, juvenile justice, and organizations). </a:t>
            </a:r>
          </a:p>
          <a:p>
            <a:pPr lvl="1"/>
            <a:r>
              <a:rPr lang="en-US" dirty="0">
                <a:solidFill>
                  <a:srgbClr val="000066"/>
                </a:solidFill>
                <a:latin typeface="Franklin Gothic Medium"/>
                <a:cs typeface="Franklin Gothic Medium"/>
              </a:rPr>
              <a:t>Validate the significant importance that self-advocacy and social connections have upon youth in school and community settings.</a:t>
            </a:r>
          </a:p>
          <a:p>
            <a:pPr lvl="1"/>
            <a:r>
              <a:rPr lang="en-US" dirty="0">
                <a:solidFill>
                  <a:srgbClr val="000066"/>
                </a:solidFill>
                <a:latin typeface="Franklin Gothic Medium"/>
                <a:cs typeface="Franklin Gothic Medium"/>
              </a:rPr>
              <a:t>Inspire participants to learn more about restorative practices and advocate for implementation of restorative practices in their work.</a:t>
            </a:r>
          </a:p>
        </p:txBody>
      </p:sp>
      <p:sp>
        <p:nvSpPr>
          <p:cNvPr id="4" name="Slide Number Placeholder 3"/>
          <p:cNvSpPr>
            <a:spLocks noGrp="1"/>
          </p:cNvSpPr>
          <p:nvPr>
            <p:ph type="sldNum" sz="quarter" idx="12"/>
          </p:nvPr>
        </p:nvSpPr>
        <p:spPr/>
        <p:txBody>
          <a:bodyPr lIns="130046" tIns="65023" rIns="130046" bIns="65023"/>
          <a:lstStyle/>
          <a:p>
            <a:fld id="{313D4505-985F-49BE-8C1F-E0CFEEC3F372}" type="slidenum">
              <a:rPr lang="en-US" smtClean="0"/>
              <a:t>4</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1856" y="8792166"/>
            <a:ext cx="5122544" cy="770314"/>
          </a:xfrm>
          <a:prstGeom prst="rect">
            <a:avLst/>
          </a:prstGeom>
        </p:spPr>
      </p:pic>
    </p:spTree>
    <p:extLst>
      <p:ext uri="{BB962C8B-B14F-4D97-AF65-F5344CB8AC3E}">
        <p14:creationId xmlns:p14="http://schemas.microsoft.com/office/powerpoint/2010/main" val="161620695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Screen Shot 2016-06-07 at 1.37.30 PM.png"/>
          <p:cNvPicPr/>
          <p:nvPr/>
        </p:nvPicPr>
        <p:blipFill>
          <a:blip r:embed="rId2">
            <a:extLst/>
          </a:blip>
          <a:stretch>
            <a:fillRect/>
          </a:stretch>
        </p:blipFill>
        <p:spPr>
          <a:xfrm>
            <a:off x="0" y="-134804"/>
            <a:ext cx="13170992" cy="1002320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2017-01-18 09.48.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114" y="1371600"/>
            <a:ext cx="11360310" cy="6955971"/>
          </a:xfrm>
          <a:prstGeom prst="rect">
            <a:avLst/>
          </a:prstGeom>
        </p:spPr>
      </p:pic>
    </p:spTree>
    <p:extLst>
      <p:ext uri="{BB962C8B-B14F-4D97-AF65-F5344CB8AC3E}">
        <p14:creationId xmlns:p14="http://schemas.microsoft.com/office/powerpoint/2010/main" val="349926161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5A652D4-A23F-6A44-AD12-D1F51E562A11}"/>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242937288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660400" y="1511299"/>
            <a:ext cx="11684000" cy="7637041"/>
          </a:xfrm>
        </p:spPr>
        <p:txBody>
          <a:bodyPr/>
          <a:lstStyle/>
          <a:p>
            <a:r>
              <a:rPr lang="en-US" dirty="0"/>
              <a:t>In the fall of 2014 we brainstormed ideas for a conflict mediation program.</a:t>
            </a:r>
          </a:p>
          <a:p>
            <a:r>
              <a:rPr lang="en-US" dirty="0"/>
              <a:t>After attending a Restorative Practices symposium at the University of Michigan, we wrote a grant to fund training from the Dispute Resolution Center.</a:t>
            </a:r>
          </a:p>
          <a:p>
            <a:r>
              <a:rPr lang="en-US" dirty="0"/>
              <a:t>16 students were chosen by teachers and administration along with 8 adults to attend the 2 day intensive training. </a:t>
            </a:r>
          </a:p>
        </p:txBody>
      </p:sp>
      <p:sp>
        <p:nvSpPr>
          <p:cNvPr id="2" name="Title 1"/>
          <p:cNvSpPr>
            <a:spLocks noGrp="1"/>
          </p:cNvSpPr>
          <p:nvPr>
            <p:ph type="title" idx="4294967295"/>
          </p:nvPr>
        </p:nvSpPr>
        <p:spPr>
          <a:xfrm>
            <a:off x="0" y="609600"/>
            <a:ext cx="11684000" cy="1422400"/>
          </a:xfrm>
        </p:spPr>
        <p:txBody>
          <a:bodyPr/>
          <a:lstStyle/>
          <a:p>
            <a:r>
              <a:rPr lang="en-US" dirty="0"/>
              <a:t> Our Herstory/History</a:t>
            </a:r>
          </a:p>
        </p:txBody>
      </p:sp>
    </p:spTree>
    <p:extLst>
      <p:ext uri="{BB962C8B-B14F-4D97-AF65-F5344CB8AC3E}">
        <p14:creationId xmlns:p14="http://schemas.microsoft.com/office/powerpoint/2010/main" val="58233946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277824"/>
            <a:ext cx="11684000" cy="1121991"/>
          </a:xfrm>
        </p:spPr>
        <p:txBody>
          <a:bodyPr/>
          <a:lstStyle/>
          <a:p>
            <a:r>
              <a:rPr lang="en-US" dirty="0"/>
              <a:t>After the training</a:t>
            </a:r>
          </a:p>
        </p:txBody>
      </p:sp>
      <p:sp>
        <p:nvSpPr>
          <p:cNvPr id="3" name="Text Placeholder 2"/>
          <p:cNvSpPr>
            <a:spLocks noGrp="1"/>
          </p:cNvSpPr>
          <p:nvPr>
            <p:ph type="body" idx="1"/>
          </p:nvPr>
        </p:nvSpPr>
        <p:spPr>
          <a:xfrm>
            <a:off x="660400" y="1399815"/>
            <a:ext cx="11684000" cy="8182416"/>
          </a:xfrm>
        </p:spPr>
        <p:txBody>
          <a:bodyPr/>
          <a:lstStyle/>
          <a:p>
            <a:r>
              <a:rPr lang="en-US" dirty="0"/>
              <a:t>The students and Amy met twice a week for a month to develop a program that would prove authentic.</a:t>
            </a:r>
          </a:p>
          <a:p>
            <a:r>
              <a:rPr lang="en-US" dirty="0"/>
              <a:t>We practiced peacemaking in and out of circles.</a:t>
            </a:r>
          </a:p>
          <a:p>
            <a:r>
              <a:rPr lang="en-US" dirty="0"/>
              <a:t>We discussed what peacemaking could look like in our school and the ramifications for choosing peace in times of struggle.</a:t>
            </a:r>
          </a:p>
          <a:p>
            <a:r>
              <a:rPr lang="en-US" dirty="0"/>
              <a:t>We worked with administration to talk about the relevancy of restorative practices in our discipline structure. We spoke at staff meetings to help teachers understand.</a:t>
            </a:r>
          </a:p>
          <a:p>
            <a:pPr marL="0" indent="0">
              <a:buNone/>
            </a:pPr>
            <a:endParaRPr lang="en-US" dirty="0"/>
          </a:p>
        </p:txBody>
      </p:sp>
    </p:spTree>
    <p:extLst>
      <p:ext uri="{BB962C8B-B14F-4D97-AF65-F5344CB8AC3E}">
        <p14:creationId xmlns:p14="http://schemas.microsoft.com/office/powerpoint/2010/main" val="145477417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E3C6E"/>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all" spc="384" normalizeH="0" baseline="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E3C6E"/>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all" spc="384" normalizeH="0" baseline="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9027</TotalTime>
  <Words>1029</Words>
  <Application>Microsoft Macintosh PowerPoint</Application>
  <PresentationFormat>Custom</PresentationFormat>
  <Paragraphs>115</Paragraphs>
  <Slides>26</Slides>
  <Notes>4</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New_Template1</vt:lpstr>
      <vt:lpstr>Lessons from Teaching: How High School Student Restorative Practitioners Impact and Inspire</vt:lpstr>
      <vt:lpstr>IIRP Engage Session Objectives</vt:lpstr>
      <vt:lpstr>Agenda</vt:lpstr>
      <vt:lpstr>Context</vt:lpstr>
      <vt:lpstr>PowerPoint Presentation</vt:lpstr>
      <vt:lpstr>PowerPoint Presentation</vt:lpstr>
      <vt:lpstr>PowerPoint Presentation</vt:lpstr>
      <vt:lpstr> Our Herstory/History</vt:lpstr>
      <vt:lpstr>After the training</vt:lpstr>
      <vt:lpstr>          5 years later</vt:lpstr>
      <vt:lpstr>How did all that happen?</vt:lpstr>
      <vt:lpstr>PowerPoint Presentation</vt:lpstr>
      <vt:lpstr>The Process</vt:lpstr>
      <vt:lpstr>Circling up</vt:lpstr>
      <vt:lpstr>PowerPoint Presentation</vt:lpstr>
      <vt:lpstr>PowerPoint Presentation</vt:lpstr>
      <vt:lpstr>PowerPoint Presentation</vt:lpstr>
      <vt:lpstr>PowerPoint Presentation</vt:lpstr>
      <vt:lpstr>PowerPoint Presentation</vt:lpstr>
      <vt:lpstr>Predominate Circle topics</vt:lpstr>
      <vt:lpstr>PowerPoint Presentation</vt:lpstr>
      <vt:lpstr>PowerPoint Presentation</vt:lpstr>
      <vt:lpstr>PowerPoint Presentation</vt:lpstr>
      <vt:lpstr>Lessons Learned</vt:lpstr>
      <vt:lpstr>Discussion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diane back</cp:lastModifiedBy>
  <cp:revision>64</cp:revision>
  <cp:lastPrinted>2017-09-12T17:12:48Z</cp:lastPrinted>
  <dcterms:modified xsi:type="dcterms:W3CDTF">2018-10-23T00:27:59Z</dcterms:modified>
</cp:coreProperties>
</file>