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omments/comment1.xml" ContentType="application/vnd.openxmlformats-officedocument.presentationml.comments+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25"/>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Lst>
  <p:sldSz cx="9144000" cy="6858000" type="screen4x3"/>
  <p:notesSz cx="6858000" cy="9144000"/>
  <p:embeddedFontLst>
    <p:embeddedFont>
      <p:font typeface="Georgia" panose="02040502050405020303" pitchFamily="18" charset="0"/>
      <p:regular r:id="rId26"/>
      <p:bold r:id="rId27"/>
      <p:italic r:id="rId28"/>
      <p:boldItalic r:id="rId29"/>
    </p:embeddedFont>
    <p:embeddedFont>
      <p:font typeface="Roboto" panose="02000000000000000000" pitchFamily="2" charset="0"/>
      <p:regular r:id="rId30"/>
      <p:bold r:id="rId31"/>
      <p:italic r:id="rId32"/>
      <p:boldItalic r:id="rId33"/>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hira Covington" initial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4" d="100"/>
          <a:sy n="84" d="100"/>
        </p:scale>
        <p:origin x="-1392" y="-67"/>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font" Target="fonts/font1.fntdata"/><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33" Type="http://schemas.openxmlformats.org/officeDocument/2006/relationships/font" Target="fonts/font8.fntdata"/><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font" Target="fonts/font4.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font" Target="fonts/font7.fntdata"/><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font" Target="fonts/font3.fntdata"/><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font" Target="fonts/font6.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font" Target="fonts/font2.fntdata"/><Relationship Id="rId30" Type="http://schemas.openxmlformats.org/officeDocument/2006/relationships/font" Target="fonts/font5.fntdata"/><Relationship Id="rId35" Type="http://schemas.openxmlformats.org/officeDocument/2006/relationships/presProps" Target="presProps.xml"/></Relationships>
</file>

<file path=ppt/comments/comment1.xml><?xml version="1.0" encoding="utf-8"?>
<p:cmLst xmlns:a="http://schemas.openxmlformats.org/drawingml/2006/main" xmlns:r="http://schemas.openxmlformats.org/officeDocument/2006/relationships" xmlns:p="http://schemas.openxmlformats.org/presentationml/2006/main">
  <p:cm authorId="0" dt="2018-10-18T16:24:52.557" idx="1">
    <p:pos x="190" y="961"/>
    <p:text>+svduncan@umich.edu
_Assigned to Shira Covington_</p:tex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399" cy="4114800"/>
          </a:xfrm>
          <a:prstGeom prst="rect">
            <a:avLst/>
          </a:prstGeom>
          <a:noFill/>
          <a:ln>
            <a:noFill/>
          </a:ln>
        </p:spPr>
        <p:txBody>
          <a:bodyPr spcFirstLastPara="1" wrap="square" lIns="91425" tIns="91425" rIns="91425" bIns="91425" anchor="t" anchorCtr="0"/>
          <a:lstStyle>
            <a:lvl1pPr marL="457200" marR="0" lvl="0" indent="-317500" algn="l" rtl="0">
              <a:spcBef>
                <a:spcPts val="0"/>
              </a:spcBef>
              <a:spcAft>
                <a:spcPts val="0"/>
              </a:spcAft>
              <a:buSzPts val="1400"/>
              <a:buChar char="●"/>
              <a:defRPr/>
            </a:lvl1pPr>
            <a:lvl2pPr marL="914400" marR="0" lvl="1" indent="-317500" algn="l" rtl="0">
              <a:spcBef>
                <a:spcPts val="0"/>
              </a:spcBef>
              <a:spcAft>
                <a:spcPts val="0"/>
              </a:spcAft>
              <a:buSzPts val="1400"/>
              <a:buChar char="○"/>
              <a:defRPr/>
            </a:lvl2pPr>
            <a:lvl3pPr marL="1371600" marR="0" lvl="2" indent="-317500" algn="l" rtl="0">
              <a:spcBef>
                <a:spcPts val="0"/>
              </a:spcBef>
              <a:spcAft>
                <a:spcPts val="0"/>
              </a:spcAft>
              <a:buSzPts val="1400"/>
              <a:buChar char="■"/>
              <a:defRPr/>
            </a:lvl3pPr>
            <a:lvl4pPr marL="1828800" marR="0" lvl="3" indent="-317500" algn="l" rtl="0">
              <a:spcBef>
                <a:spcPts val="0"/>
              </a:spcBef>
              <a:spcAft>
                <a:spcPts val="0"/>
              </a:spcAft>
              <a:buSzPts val="1400"/>
              <a:buChar char="●"/>
              <a:defRPr/>
            </a:lvl4pPr>
            <a:lvl5pPr marL="2286000" marR="0" lvl="4" indent="-317500" algn="l" rtl="0">
              <a:spcBef>
                <a:spcPts val="0"/>
              </a:spcBef>
              <a:spcAft>
                <a:spcPts val="0"/>
              </a:spcAft>
              <a:buSzPts val="1400"/>
              <a:buChar char="○"/>
              <a:defRPr/>
            </a:lvl5pPr>
            <a:lvl6pPr marL="2743200" marR="0" lvl="5" indent="-317500" algn="l" rtl="0">
              <a:spcBef>
                <a:spcPts val="0"/>
              </a:spcBef>
              <a:spcAft>
                <a:spcPts val="0"/>
              </a:spcAft>
              <a:buSzPts val="1400"/>
              <a:buChar char="■"/>
              <a:defRPr/>
            </a:lvl6pPr>
            <a:lvl7pPr marL="3200400" marR="0" lvl="6" indent="-317500" algn="l" rtl="0">
              <a:spcBef>
                <a:spcPts val="0"/>
              </a:spcBef>
              <a:spcAft>
                <a:spcPts val="0"/>
              </a:spcAft>
              <a:buSzPts val="1400"/>
              <a:buChar char="●"/>
              <a:defRPr/>
            </a:lvl7pPr>
            <a:lvl8pPr marL="3657600" marR="0" lvl="7" indent="-317500" algn="l" rtl="0">
              <a:spcBef>
                <a:spcPts val="0"/>
              </a:spcBef>
              <a:spcAft>
                <a:spcPts val="0"/>
              </a:spcAft>
              <a:buSzPts val="1400"/>
              <a:buChar char="○"/>
              <a:defRPr/>
            </a:lvl8pPr>
            <a:lvl9pPr marL="4114800" marR="0" lvl="8" indent="-317500" algn="l" rtl="0">
              <a:spcBef>
                <a:spcPts val="0"/>
              </a:spcBef>
              <a:spcAft>
                <a:spcPts val="0"/>
              </a:spcAft>
              <a:buSzPts val="1400"/>
              <a:buChar char="■"/>
              <a:defRPr/>
            </a:lvl9pPr>
          </a:lstStyle>
          <a:p>
            <a:endParaRPr/>
          </a:p>
        </p:txBody>
      </p:sp>
    </p:spTree>
    <p:extLst>
      <p:ext uri="{BB962C8B-B14F-4D97-AF65-F5344CB8AC3E}">
        <p14:creationId xmlns:p14="http://schemas.microsoft.com/office/powerpoint/2010/main" val="1831650121"/>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8"/>
        <p:cNvGrpSpPr/>
        <p:nvPr/>
      </p:nvGrpSpPr>
      <p:grpSpPr>
        <a:xfrm>
          <a:off x="0" y="0"/>
          <a:ext cx="0" cy="0"/>
          <a:chOff x="0" y="0"/>
          <a:chExt cx="0" cy="0"/>
        </a:xfrm>
      </p:grpSpPr>
      <p:sp>
        <p:nvSpPr>
          <p:cNvPr id="159" name="Google Shape;159;p4:notes"/>
          <p:cNvSpPr txBox="1">
            <a:spLocks noGrp="1"/>
          </p:cNvSpPr>
          <p:nvPr>
            <p:ph type="body" idx="1"/>
          </p:nvPr>
        </p:nvSpPr>
        <p:spPr>
          <a:xfrm>
            <a:off x="685800" y="4343400"/>
            <a:ext cx="5486399" cy="4114800"/>
          </a:xfrm>
          <a:prstGeom prst="rect">
            <a:avLst/>
          </a:prstGeom>
          <a:no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Font typeface="Arial"/>
              <a:buNone/>
            </a:pPr>
            <a:r>
              <a:rPr lang="en-US" sz="1100">
                <a:solidFill>
                  <a:schemeClr val="dk1"/>
                </a:solidFill>
              </a:rPr>
              <a:t>Shira starts</a:t>
            </a:r>
            <a:endParaRPr sz="1100">
              <a:solidFill>
                <a:schemeClr val="dk1"/>
              </a:solidFill>
            </a:endParaRPr>
          </a:p>
          <a:p>
            <a:pPr marL="0" marR="0" lvl="0" indent="0" algn="l" rtl="0">
              <a:spcBef>
                <a:spcPts val="0"/>
              </a:spcBef>
              <a:spcAft>
                <a:spcPts val="0"/>
              </a:spcAft>
              <a:buClr>
                <a:schemeClr val="dk1"/>
              </a:buClr>
              <a:buFont typeface="Arial"/>
              <a:buNone/>
            </a:pPr>
            <a:r>
              <a:rPr lang="en-US" sz="1100">
                <a:solidFill>
                  <a:schemeClr val="dk1"/>
                </a:solidFill>
              </a:rPr>
              <a:t>50 minutes </a:t>
            </a:r>
            <a:endParaRPr sz="1100">
              <a:solidFill>
                <a:schemeClr val="dk1"/>
              </a:solidFill>
            </a:endParaRPr>
          </a:p>
          <a:p>
            <a:pPr marL="0" marR="0" lvl="0" indent="0" algn="l" rtl="0">
              <a:spcBef>
                <a:spcPts val="0"/>
              </a:spcBef>
              <a:spcAft>
                <a:spcPts val="0"/>
              </a:spcAft>
              <a:buClr>
                <a:schemeClr val="dk1"/>
              </a:buClr>
              <a:buFont typeface="Arial"/>
              <a:buNone/>
            </a:pPr>
            <a:r>
              <a:rPr lang="en-US" sz="1100">
                <a:solidFill>
                  <a:schemeClr val="dk1"/>
                </a:solidFill>
              </a:rPr>
              <a:t>10:50AM start time </a:t>
            </a:r>
            <a:endParaRPr sz="1100">
              <a:solidFill>
                <a:schemeClr val="dk1"/>
              </a:solidFill>
            </a:endParaRPr>
          </a:p>
        </p:txBody>
      </p:sp>
      <p:sp>
        <p:nvSpPr>
          <p:cNvPr id="160" name="Google Shape;160;p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5"/>
        <p:cNvGrpSpPr/>
        <p:nvPr/>
      </p:nvGrpSpPr>
      <p:grpSpPr>
        <a:xfrm>
          <a:off x="0" y="0"/>
          <a:ext cx="0" cy="0"/>
          <a:chOff x="0" y="0"/>
          <a:chExt cx="0" cy="0"/>
        </a:xfrm>
      </p:grpSpPr>
      <p:sp>
        <p:nvSpPr>
          <p:cNvPr id="226" name="Google Shape;226;p25:notes"/>
          <p:cNvSpPr txBox="1">
            <a:spLocks noGrp="1"/>
          </p:cNvSpPr>
          <p:nvPr>
            <p:ph type="body" idx="1"/>
          </p:nvPr>
        </p:nvSpPr>
        <p:spPr>
          <a:xfrm>
            <a:off x="685800" y="4343400"/>
            <a:ext cx="5486399" cy="4114800"/>
          </a:xfrm>
          <a:prstGeom prst="rect">
            <a:avLst/>
          </a:prstGeom>
          <a:no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Font typeface="Arial"/>
              <a:buNone/>
            </a:pPr>
            <a:r>
              <a:rPr lang="en-US" sz="1100">
                <a:solidFill>
                  <a:schemeClr val="dk1"/>
                </a:solidFill>
              </a:rPr>
              <a:t>Mallory</a:t>
            </a:r>
            <a:endParaRPr sz="1100" b="0" i="0" u="none" strike="noStrike" cap="none">
              <a:solidFill>
                <a:schemeClr val="dk1"/>
              </a:solidFill>
              <a:latin typeface="Arial"/>
              <a:ea typeface="Arial"/>
              <a:cs typeface="Arial"/>
              <a:sym typeface="Arial"/>
            </a:endParaRPr>
          </a:p>
        </p:txBody>
      </p:sp>
      <p:sp>
        <p:nvSpPr>
          <p:cNvPr id="227" name="Google Shape;227;p2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2"/>
        <p:cNvGrpSpPr/>
        <p:nvPr/>
      </p:nvGrpSpPr>
      <p:grpSpPr>
        <a:xfrm>
          <a:off x="0" y="0"/>
          <a:ext cx="0" cy="0"/>
          <a:chOff x="0" y="0"/>
          <a:chExt cx="0" cy="0"/>
        </a:xfrm>
      </p:grpSpPr>
      <p:sp>
        <p:nvSpPr>
          <p:cNvPr id="233" name="Google Shape;233;p17:notes"/>
          <p:cNvSpPr txBox="1">
            <a:spLocks noGrp="1"/>
          </p:cNvSpPr>
          <p:nvPr>
            <p:ph type="body" idx="1"/>
          </p:nvPr>
        </p:nvSpPr>
        <p:spPr>
          <a:xfrm>
            <a:off x="685800" y="4343400"/>
            <a:ext cx="5486399" cy="4114800"/>
          </a:xfrm>
          <a:prstGeom prst="rect">
            <a:avLst/>
          </a:prstGeom>
          <a:no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Font typeface="Arial"/>
              <a:buNone/>
            </a:pPr>
            <a:r>
              <a:rPr lang="en-US" sz="1100">
                <a:solidFill>
                  <a:schemeClr val="dk1"/>
                </a:solidFill>
              </a:rPr>
              <a:t>Role, Responsibility and Respect </a:t>
            </a:r>
            <a:endParaRPr sz="1100">
              <a:solidFill>
                <a:schemeClr val="dk1"/>
              </a:solidFill>
            </a:endParaRPr>
          </a:p>
          <a:p>
            <a:pPr marL="0" marR="0" lvl="0" indent="0" algn="l" rtl="0">
              <a:spcBef>
                <a:spcPts val="0"/>
              </a:spcBef>
              <a:spcAft>
                <a:spcPts val="0"/>
              </a:spcAft>
              <a:buClr>
                <a:schemeClr val="dk1"/>
              </a:buClr>
              <a:buFont typeface="Arial"/>
              <a:buNone/>
            </a:pPr>
            <a:r>
              <a:rPr lang="en-US" sz="1100">
                <a:solidFill>
                  <a:schemeClr val="dk1"/>
                </a:solidFill>
              </a:rPr>
              <a:t>Mallory and Shira</a:t>
            </a:r>
            <a:endParaRPr sz="1100">
              <a:solidFill>
                <a:schemeClr val="dk1"/>
              </a:solidFill>
            </a:endParaRPr>
          </a:p>
        </p:txBody>
      </p:sp>
      <p:sp>
        <p:nvSpPr>
          <p:cNvPr id="234" name="Google Shape;234;p17: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9"/>
        <p:cNvGrpSpPr/>
        <p:nvPr/>
      </p:nvGrpSpPr>
      <p:grpSpPr>
        <a:xfrm>
          <a:off x="0" y="0"/>
          <a:ext cx="0" cy="0"/>
          <a:chOff x="0" y="0"/>
          <a:chExt cx="0" cy="0"/>
        </a:xfrm>
      </p:grpSpPr>
      <p:sp>
        <p:nvSpPr>
          <p:cNvPr id="240" name="Google Shape;240;p21:notes"/>
          <p:cNvSpPr txBox="1">
            <a:spLocks noGrp="1"/>
          </p:cNvSpPr>
          <p:nvPr>
            <p:ph type="body" idx="1"/>
          </p:nvPr>
        </p:nvSpPr>
        <p:spPr>
          <a:xfrm>
            <a:off x="685800" y="4343400"/>
            <a:ext cx="5486399" cy="4114800"/>
          </a:xfrm>
          <a:prstGeom prst="rect">
            <a:avLst/>
          </a:prstGeom>
          <a:no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Font typeface="Arial"/>
              <a:buNone/>
            </a:pPr>
            <a:r>
              <a:rPr lang="en-US" sz="1100">
                <a:solidFill>
                  <a:schemeClr val="dk1"/>
                </a:solidFill>
              </a:rPr>
              <a:t>Shira</a:t>
            </a:r>
            <a:endParaRPr sz="1100">
              <a:solidFill>
                <a:schemeClr val="dk1"/>
              </a:solidFill>
            </a:endParaRPr>
          </a:p>
          <a:p>
            <a:pPr marL="0" marR="0" lvl="0" indent="0" algn="l" rtl="0">
              <a:spcBef>
                <a:spcPts val="0"/>
              </a:spcBef>
              <a:spcAft>
                <a:spcPts val="0"/>
              </a:spcAft>
              <a:buClr>
                <a:schemeClr val="dk1"/>
              </a:buClr>
              <a:buFont typeface="Arial"/>
              <a:buNone/>
            </a:pPr>
            <a:endParaRPr sz="1100">
              <a:solidFill>
                <a:schemeClr val="dk1"/>
              </a:solidFill>
            </a:endParaRPr>
          </a:p>
        </p:txBody>
      </p:sp>
      <p:sp>
        <p:nvSpPr>
          <p:cNvPr id="241" name="Google Shape;241;p2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6"/>
        <p:cNvGrpSpPr/>
        <p:nvPr/>
      </p:nvGrpSpPr>
      <p:grpSpPr>
        <a:xfrm>
          <a:off x="0" y="0"/>
          <a:ext cx="0" cy="0"/>
          <a:chOff x="0" y="0"/>
          <a:chExt cx="0" cy="0"/>
        </a:xfrm>
      </p:grpSpPr>
      <p:sp>
        <p:nvSpPr>
          <p:cNvPr id="247" name="Google Shape;247;g28c0e1dd65_1_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Font typeface="Arial"/>
              <a:buNone/>
            </a:pPr>
            <a:r>
              <a:rPr lang="en-US" sz="1100">
                <a:solidFill>
                  <a:schemeClr val="dk1"/>
                </a:solidFill>
              </a:rPr>
              <a:t>Shira</a:t>
            </a:r>
            <a:endParaRPr sz="1100">
              <a:solidFill>
                <a:schemeClr val="dk1"/>
              </a:solidFill>
            </a:endParaRPr>
          </a:p>
        </p:txBody>
      </p:sp>
      <p:sp>
        <p:nvSpPr>
          <p:cNvPr id="248" name="Google Shape;248;g28c0e1dd65_1_6: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3"/>
        <p:cNvGrpSpPr/>
        <p:nvPr/>
      </p:nvGrpSpPr>
      <p:grpSpPr>
        <a:xfrm>
          <a:off x="0" y="0"/>
          <a:ext cx="0" cy="0"/>
          <a:chOff x="0" y="0"/>
          <a:chExt cx="0" cy="0"/>
        </a:xfrm>
      </p:grpSpPr>
      <p:sp>
        <p:nvSpPr>
          <p:cNvPr id="254" name="Google Shape;254;g28c0e1dd65_1_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Font typeface="Arial"/>
              <a:buNone/>
            </a:pPr>
            <a:r>
              <a:rPr lang="en-US" sz="1100">
                <a:solidFill>
                  <a:schemeClr val="dk1"/>
                </a:solidFill>
              </a:rPr>
              <a:t>Shira</a:t>
            </a:r>
            <a:endParaRPr sz="1100">
              <a:solidFill>
                <a:schemeClr val="dk1"/>
              </a:solidFill>
            </a:endParaRPr>
          </a:p>
          <a:p>
            <a:pPr marL="0" marR="0" lvl="0" indent="0" algn="l" rtl="0">
              <a:spcBef>
                <a:spcPts val="0"/>
              </a:spcBef>
              <a:spcAft>
                <a:spcPts val="0"/>
              </a:spcAft>
              <a:buClr>
                <a:schemeClr val="dk1"/>
              </a:buClr>
              <a:buFont typeface="Arial"/>
              <a:buNone/>
            </a:pPr>
            <a:r>
              <a:rPr lang="en-US" sz="1100">
                <a:solidFill>
                  <a:schemeClr val="dk1"/>
                </a:solidFill>
              </a:rPr>
              <a:t>Response</a:t>
            </a:r>
            <a:endParaRPr sz="1100">
              <a:solidFill>
                <a:schemeClr val="dk1"/>
              </a:solidFill>
            </a:endParaRPr>
          </a:p>
        </p:txBody>
      </p:sp>
      <p:sp>
        <p:nvSpPr>
          <p:cNvPr id="255" name="Google Shape;255;g28c0e1dd65_1_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0"/>
        <p:cNvGrpSpPr/>
        <p:nvPr/>
      </p:nvGrpSpPr>
      <p:grpSpPr>
        <a:xfrm>
          <a:off x="0" y="0"/>
          <a:ext cx="0" cy="0"/>
          <a:chOff x="0" y="0"/>
          <a:chExt cx="0" cy="0"/>
        </a:xfrm>
      </p:grpSpPr>
      <p:sp>
        <p:nvSpPr>
          <p:cNvPr id="261" name="Google Shape;261;g864cc1443_0_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Font typeface="Arial"/>
              <a:buNone/>
            </a:pPr>
            <a:r>
              <a:rPr lang="en-US" sz="1100">
                <a:solidFill>
                  <a:schemeClr val="dk1"/>
                </a:solidFill>
              </a:rPr>
              <a:t>Shira</a:t>
            </a:r>
            <a:endParaRPr sz="1100">
              <a:solidFill>
                <a:schemeClr val="dk1"/>
              </a:solidFill>
            </a:endParaRPr>
          </a:p>
          <a:p>
            <a:pPr marL="0" marR="0" lvl="0" indent="0" algn="l" rtl="0">
              <a:spcBef>
                <a:spcPts val="0"/>
              </a:spcBef>
              <a:spcAft>
                <a:spcPts val="0"/>
              </a:spcAft>
              <a:buClr>
                <a:schemeClr val="dk1"/>
              </a:buClr>
              <a:buFont typeface="Arial"/>
              <a:buNone/>
            </a:pPr>
            <a:endParaRPr sz="1100">
              <a:solidFill>
                <a:schemeClr val="dk1"/>
              </a:solidFill>
            </a:endParaRPr>
          </a:p>
          <a:p>
            <a:pPr marL="0" marR="0" lvl="0" indent="0" algn="l" rtl="0">
              <a:spcBef>
                <a:spcPts val="0"/>
              </a:spcBef>
              <a:spcAft>
                <a:spcPts val="0"/>
              </a:spcAft>
              <a:buClr>
                <a:schemeClr val="dk1"/>
              </a:buClr>
              <a:buFont typeface="Arial"/>
              <a:buNone/>
            </a:pPr>
            <a:r>
              <a:rPr lang="en-US" sz="1100">
                <a:solidFill>
                  <a:schemeClr val="dk1"/>
                </a:solidFill>
              </a:rPr>
              <a:t>Example: Oxford social media incident</a:t>
            </a:r>
            <a:endParaRPr sz="1100">
              <a:solidFill>
                <a:schemeClr val="dk1"/>
              </a:solidFill>
            </a:endParaRPr>
          </a:p>
        </p:txBody>
      </p:sp>
      <p:sp>
        <p:nvSpPr>
          <p:cNvPr id="262" name="Google Shape;262;g864cc1443_0_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7"/>
        <p:cNvGrpSpPr/>
        <p:nvPr/>
      </p:nvGrpSpPr>
      <p:grpSpPr>
        <a:xfrm>
          <a:off x="0" y="0"/>
          <a:ext cx="0" cy="0"/>
          <a:chOff x="0" y="0"/>
          <a:chExt cx="0" cy="0"/>
        </a:xfrm>
      </p:grpSpPr>
      <p:sp>
        <p:nvSpPr>
          <p:cNvPr id="268" name="Google Shape;268;p27:notes"/>
          <p:cNvSpPr txBox="1">
            <a:spLocks noGrp="1"/>
          </p:cNvSpPr>
          <p:nvPr>
            <p:ph type="body" idx="1"/>
          </p:nvPr>
        </p:nvSpPr>
        <p:spPr>
          <a:xfrm>
            <a:off x="685800" y="4343400"/>
            <a:ext cx="5486399" cy="4114800"/>
          </a:xfrm>
          <a:prstGeom prst="rect">
            <a:avLst/>
          </a:prstGeom>
          <a:no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Font typeface="Arial"/>
              <a:buNone/>
            </a:pPr>
            <a:r>
              <a:rPr lang="en-US" sz="1100">
                <a:solidFill>
                  <a:schemeClr val="dk1"/>
                </a:solidFill>
              </a:rPr>
              <a:t>Mallory?</a:t>
            </a:r>
            <a:endParaRPr sz="1100">
              <a:solidFill>
                <a:schemeClr val="dk1"/>
              </a:solidFill>
            </a:endParaRPr>
          </a:p>
          <a:p>
            <a:pPr marL="0" marR="0" lvl="0" indent="0" algn="l" rtl="0">
              <a:spcBef>
                <a:spcPts val="0"/>
              </a:spcBef>
              <a:spcAft>
                <a:spcPts val="0"/>
              </a:spcAft>
              <a:buClr>
                <a:schemeClr val="dk1"/>
              </a:buClr>
              <a:buFont typeface="Arial"/>
              <a:buNone/>
            </a:pPr>
            <a:r>
              <a:rPr lang="en-US" sz="1100">
                <a:solidFill>
                  <a:schemeClr val="dk1"/>
                </a:solidFill>
              </a:rPr>
              <a:t>National climate conversation</a:t>
            </a:r>
            <a:endParaRPr sz="1100">
              <a:solidFill>
                <a:schemeClr val="dk1"/>
              </a:solidFill>
            </a:endParaRPr>
          </a:p>
        </p:txBody>
      </p:sp>
      <p:sp>
        <p:nvSpPr>
          <p:cNvPr id="269" name="Google Shape;269;p27: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4"/>
        <p:cNvGrpSpPr/>
        <p:nvPr/>
      </p:nvGrpSpPr>
      <p:grpSpPr>
        <a:xfrm>
          <a:off x="0" y="0"/>
          <a:ext cx="0" cy="0"/>
          <a:chOff x="0" y="0"/>
          <a:chExt cx="0" cy="0"/>
        </a:xfrm>
      </p:grpSpPr>
      <p:sp>
        <p:nvSpPr>
          <p:cNvPr id="275" name="Google Shape;275;p33:notes"/>
          <p:cNvSpPr txBox="1">
            <a:spLocks noGrp="1"/>
          </p:cNvSpPr>
          <p:nvPr>
            <p:ph type="body" idx="1"/>
          </p:nvPr>
        </p:nvSpPr>
        <p:spPr>
          <a:xfrm>
            <a:off x="685800" y="4343400"/>
            <a:ext cx="5486399" cy="4114800"/>
          </a:xfrm>
          <a:prstGeom prst="rect">
            <a:avLst/>
          </a:prstGeom>
          <a:no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Font typeface="Arial"/>
              <a:buNone/>
            </a:pPr>
            <a:r>
              <a:rPr lang="en-US" sz="1100">
                <a:solidFill>
                  <a:schemeClr val="dk1"/>
                </a:solidFill>
              </a:rPr>
              <a:t>EQ e-mail - Steve conversation</a:t>
            </a:r>
            <a:endParaRPr sz="1100">
              <a:solidFill>
                <a:schemeClr val="dk1"/>
              </a:solidFill>
            </a:endParaRPr>
          </a:p>
          <a:p>
            <a:pPr marL="0" marR="0" lvl="0" indent="0" algn="l" rtl="0">
              <a:spcBef>
                <a:spcPts val="0"/>
              </a:spcBef>
              <a:spcAft>
                <a:spcPts val="0"/>
              </a:spcAft>
              <a:buClr>
                <a:schemeClr val="dk1"/>
              </a:buClr>
              <a:buFont typeface="Arial"/>
              <a:buNone/>
            </a:pPr>
            <a:r>
              <a:rPr lang="en-US" sz="1100">
                <a:solidFill>
                  <a:schemeClr val="dk1"/>
                </a:solidFill>
              </a:rPr>
              <a:t>Students of color who believe they don’t hold privilege</a:t>
            </a:r>
            <a:endParaRPr sz="1100">
              <a:solidFill>
                <a:schemeClr val="dk1"/>
              </a:solidFill>
            </a:endParaRPr>
          </a:p>
          <a:p>
            <a:pPr marL="0" marR="0" lvl="0" indent="0" algn="l" rtl="0">
              <a:spcBef>
                <a:spcPts val="0"/>
              </a:spcBef>
              <a:spcAft>
                <a:spcPts val="0"/>
              </a:spcAft>
              <a:buClr>
                <a:schemeClr val="dk1"/>
              </a:buClr>
              <a:buFont typeface="Arial"/>
              <a:buNone/>
            </a:pPr>
            <a:r>
              <a:rPr lang="en-US" sz="1100">
                <a:solidFill>
                  <a:schemeClr val="dk1"/>
                </a:solidFill>
              </a:rPr>
              <a:t>Mallory?</a:t>
            </a:r>
            <a:endParaRPr sz="1100">
              <a:solidFill>
                <a:schemeClr val="dk1"/>
              </a:solidFill>
            </a:endParaRPr>
          </a:p>
        </p:txBody>
      </p:sp>
      <p:sp>
        <p:nvSpPr>
          <p:cNvPr id="276" name="Google Shape;276;p3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1"/>
        <p:cNvGrpSpPr/>
        <p:nvPr/>
      </p:nvGrpSpPr>
      <p:grpSpPr>
        <a:xfrm>
          <a:off x="0" y="0"/>
          <a:ext cx="0" cy="0"/>
          <a:chOff x="0" y="0"/>
          <a:chExt cx="0" cy="0"/>
        </a:xfrm>
      </p:grpSpPr>
      <p:sp>
        <p:nvSpPr>
          <p:cNvPr id="282" name="Google Shape;282;p39:notes"/>
          <p:cNvSpPr txBox="1">
            <a:spLocks noGrp="1"/>
          </p:cNvSpPr>
          <p:nvPr>
            <p:ph type="body" idx="1"/>
          </p:nvPr>
        </p:nvSpPr>
        <p:spPr>
          <a:xfrm>
            <a:off x="685800" y="4343400"/>
            <a:ext cx="5486399" cy="4114800"/>
          </a:xfrm>
          <a:prstGeom prst="rect">
            <a:avLst/>
          </a:prstGeom>
          <a:no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Font typeface="Arial"/>
              <a:buNone/>
            </a:pPr>
            <a:r>
              <a:rPr lang="en-US" sz="1100">
                <a:solidFill>
                  <a:schemeClr val="dk1"/>
                </a:solidFill>
              </a:rPr>
              <a:t>Both</a:t>
            </a:r>
            <a:endParaRPr sz="1100" b="0" i="0" u="none" strike="noStrike" cap="none">
              <a:solidFill>
                <a:schemeClr val="dk1"/>
              </a:solidFill>
              <a:latin typeface="Arial"/>
              <a:ea typeface="Arial"/>
              <a:cs typeface="Arial"/>
              <a:sym typeface="Arial"/>
            </a:endParaRPr>
          </a:p>
        </p:txBody>
      </p:sp>
      <p:sp>
        <p:nvSpPr>
          <p:cNvPr id="283" name="Google Shape;283;p39: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8"/>
        <p:cNvGrpSpPr/>
        <p:nvPr/>
      </p:nvGrpSpPr>
      <p:grpSpPr>
        <a:xfrm>
          <a:off x="0" y="0"/>
          <a:ext cx="0" cy="0"/>
          <a:chOff x="0" y="0"/>
          <a:chExt cx="0" cy="0"/>
        </a:xfrm>
      </p:grpSpPr>
      <p:sp>
        <p:nvSpPr>
          <p:cNvPr id="289" name="Google Shape;289;g19154c8c70_0_6: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90" name="Google Shape;290;g19154c8c70_0_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a:t>Mallory</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5"/>
        <p:cNvGrpSpPr/>
        <p:nvPr/>
      </p:nvGrpSpPr>
      <p:grpSpPr>
        <a:xfrm>
          <a:off x="0" y="0"/>
          <a:ext cx="0" cy="0"/>
          <a:chOff x="0" y="0"/>
          <a:chExt cx="0" cy="0"/>
        </a:xfrm>
      </p:grpSpPr>
      <p:sp>
        <p:nvSpPr>
          <p:cNvPr id="166" name="Google Shape;166;p9:notes"/>
          <p:cNvSpPr txBox="1">
            <a:spLocks noGrp="1"/>
          </p:cNvSpPr>
          <p:nvPr>
            <p:ph type="body" idx="1"/>
          </p:nvPr>
        </p:nvSpPr>
        <p:spPr>
          <a:xfrm>
            <a:off x="685800" y="4343400"/>
            <a:ext cx="5486399" cy="4114800"/>
          </a:xfrm>
          <a:prstGeom prst="rect">
            <a:avLst/>
          </a:prstGeom>
          <a:no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Font typeface="Arial"/>
              <a:buNone/>
            </a:pPr>
            <a:r>
              <a:rPr lang="en-US" sz="1100">
                <a:solidFill>
                  <a:schemeClr val="dk1"/>
                </a:solidFill>
              </a:rPr>
              <a:t>Shira</a:t>
            </a:r>
            <a:endParaRPr sz="1100" b="0" i="0" u="none" strike="noStrike" cap="none">
              <a:solidFill>
                <a:schemeClr val="dk1"/>
              </a:solidFill>
              <a:latin typeface="Arial"/>
              <a:ea typeface="Arial"/>
              <a:cs typeface="Arial"/>
              <a:sym typeface="Arial"/>
            </a:endParaRPr>
          </a:p>
        </p:txBody>
      </p:sp>
      <p:sp>
        <p:nvSpPr>
          <p:cNvPr id="167" name="Google Shape;167;p9: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4"/>
        <p:cNvGrpSpPr/>
        <p:nvPr/>
      </p:nvGrpSpPr>
      <p:grpSpPr>
        <a:xfrm>
          <a:off x="0" y="0"/>
          <a:ext cx="0" cy="0"/>
          <a:chOff x="0" y="0"/>
          <a:chExt cx="0" cy="0"/>
        </a:xfrm>
      </p:grpSpPr>
      <p:sp>
        <p:nvSpPr>
          <p:cNvPr id="295" name="Google Shape;295;g19154c8c70_1_18: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96" name="Google Shape;296;g19154c8c70_1_1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a:t>Mallory</a:t>
            </a: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0"/>
        <p:cNvGrpSpPr/>
        <p:nvPr/>
      </p:nvGrpSpPr>
      <p:grpSpPr>
        <a:xfrm>
          <a:off x="0" y="0"/>
          <a:ext cx="0" cy="0"/>
          <a:chOff x="0" y="0"/>
          <a:chExt cx="0" cy="0"/>
        </a:xfrm>
      </p:grpSpPr>
      <p:sp>
        <p:nvSpPr>
          <p:cNvPr id="301" name="Google Shape;301;g19154c8c70_1_23: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02" name="Google Shape;302;g19154c8c70_1_2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a:t>Mallory</a:t>
            </a: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6"/>
        <p:cNvGrpSpPr/>
        <p:nvPr/>
      </p:nvGrpSpPr>
      <p:grpSpPr>
        <a:xfrm>
          <a:off x="0" y="0"/>
          <a:ext cx="0" cy="0"/>
          <a:chOff x="0" y="0"/>
          <a:chExt cx="0" cy="0"/>
        </a:xfrm>
      </p:grpSpPr>
      <p:sp>
        <p:nvSpPr>
          <p:cNvPr id="307" name="Google Shape;307;g19154c8c70_1_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Font typeface="Arial"/>
              <a:buNone/>
            </a:pPr>
            <a:r>
              <a:rPr lang="en-US" sz="1100">
                <a:solidFill>
                  <a:schemeClr val="dk1"/>
                </a:solidFill>
              </a:rPr>
              <a:t>Amanda</a:t>
            </a:r>
            <a:endParaRPr sz="1100" b="0" i="0" u="none" strike="noStrike" cap="none">
              <a:solidFill>
                <a:schemeClr val="dk1"/>
              </a:solidFill>
              <a:latin typeface="Arial"/>
              <a:ea typeface="Arial"/>
              <a:cs typeface="Arial"/>
              <a:sym typeface="Arial"/>
            </a:endParaRPr>
          </a:p>
        </p:txBody>
      </p:sp>
      <p:sp>
        <p:nvSpPr>
          <p:cNvPr id="308" name="Google Shape;308;g19154c8c70_1_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3"/>
        <p:cNvGrpSpPr/>
        <p:nvPr/>
      </p:nvGrpSpPr>
      <p:grpSpPr>
        <a:xfrm>
          <a:off x="0" y="0"/>
          <a:ext cx="0" cy="0"/>
          <a:chOff x="0" y="0"/>
          <a:chExt cx="0" cy="0"/>
        </a:xfrm>
      </p:grpSpPr>
      <p:sp>
        <p:nvSpPr>
          <p:cNvPr id="314" name="Google Shape;314;p29:notes"/>
          <p:cNvSpPr txBox="1">
            <a:spLocks noGrp="1"/>
          </p:cNvSpPr>
          <p:nvPr>
            <p:ph type="body" idx="1"/>
          </p:nvPr>
        </p:nvSpPr>
        <p:spPr>
          <a:xfrm>
            <a:off x="685800" y="4343400"/>
            <a:ext cx="5486399" cy="4114800"/>
          </a:xfrm>
          <a:prstGeom prst="rect">
            <a:avLst/>
          </a:prstGeom>
          <a:no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Font typeface="Arial"/>
              <a:buNone/>
            </a:pPr>
            <a:r>
              <a:rPr lang="en-US" sz="1100">
                <a:solidFill>
                  <a:schemeClr val="dk1"/>
                </a:solidFill>
              </a:rPr>
              <a:t>Mallory</a:t>
            </a:r>
            <a:endParaRPr sz="1100" b="0" i="0" u="none" strike="noStrike" cap="none">
              <a:solidFill>
                <a:schemeClr val="dk1"/>
              </a:solidFill>
              <a:latin typeface="Arial"/>
              <a:ea typeface="Arial"/>
              <a:cs typeface="Arial"/>
              <a:sym typeface="Arial"/>
            </a:endParaRPr>
          </a:p>
        </p:txBody>
      </p:sp>
      <p:sp>
        <p:nvSpPr>
          <p:cNvPr id="315" name="Google Shape;315;p29: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2"/>
        <p:cNvGrpSpPr/>
        <p:nvPr/>
      </p:nvGrpSpPr>
      <p:grpSpPr>
        <a:xfrm>
          <a:off x="0" y="0"/>
          <a:ext cx="0" cy="0"/>
          <a:chOff x="0" y="0"/>
          <a:chExt cx="0" cy="0"/>
        </a:xfrm>
      </p:grpSpPr>
      <p:sp>
        <p:nvSpPr>
          <p:cNvPr id="173" name="Google Shape;173;g19154c8c62_0_0: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4" name="Google Shape;174;g19154c8c62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a:p>
            <a:pPr marL="0" lvl="0" indent="0" algn="l" rtl="0">
              <a:spcBef>
                <a:spcPts val="0"/>
              </a:spcBef>
              <a:spcAft>
                <a:spcPts val="0"/>
              </a:spcAft>
              <a:buNone/>
            </a:pPr>
            <a:r>
              <a:rPr lang="en-US"/>
              <a:t>Shira</a:t>
            </a:r>
            <a:endParaRPr/>
          </a:p>
          <a:p>
            <a:pPr marL="0" lvl="0" indent="0" algn="l" rtl="0">
              <a:spcBef>
                <a:spcPts val="0"/>
              </a:spcBef>
              <a:spcAft>
                <a:spcPts val="0"/>
              </a:spcAft>
              <a:buNone/>
            </a:pPr>
            <a:r>
              <a:rPr lang="en-US"/>
              <a:t>Specific to Residence Education.  Talk about overall Housing Values and how we share this with staff.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9"/>
        <p:cNvGrpSpPr/>
        <p:nvPr/>
      </p:nvGrpSpPr>
      <p:grpSpPr>
        <a:xfrm>
          <a:off x="0" y="0"/>
          <a:ext cx="0" cy="0"/>
          <a:chOff x="0" y="0"/>
          <a:chExt cx="0" cy="0"/>
        </a:xfrm>
      </p:grpSpPr>
      <p:sp>
        <p:nvSpPr>
          <p:cNvPr id="180" name="Google Shape;180;p11:notes"/>
          <p:cNvSpPr txBox="1">
            <a:spLocks noGrp="1"/>
          </p:cNvSpPr>
          <p:nvPr>
            <p:ph type="body" idx="1"/>
          </p:nvPr>
        </p:nvSpPr>
        <p:spPr>
          <a:xfrm>
            <a:off x="685800" y="4343400"/>
            <a:ext cx="5486399" cy="4114800"/>
          </a:xfrm>
          <a:prstGeom prst="rect">
            <a:avLst/>
          </a:prstGeom>
          <a:no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Font typeface="Arial"/>
              <a:buNone/>
            </a:pPr>
            <a:r>
              <a:rPr lang="en-US" sz="1100">
                <a:solidFill>
                  <a:schemeClr val="dk1"/>
                </a:solidFill>
              </a:rPr>
              <a:t>Mallory</a:t>
            </a:r>
            <a:endParaRPr sz="1100">
              <a:solidFill>
                <a:schemeClr val="dk1"/>
              </a:solidFill>
            </a:endParaRPr>
          </a:p>
          <a:p>
            <a:pPr marL="0" marR="0" lvl="0" indent="0" algn="l" rtl="0">
              <a:spcBef>
                <a:spcPts val="0"/>
              </a:spcBef>
              <a:spcAft>
                <a:spcPts val="0"/>
              </a:spcAft>
              <a:buClr>
                <a:schemeClr val="dk1"/>
              </a:buClr>
              <a:buFont typeface="Arial"/>
              <a:buNone/>
            </a:pPr>
            <a:r>
              <a:rPr lang="en-US" sz="1100">
                <a:solidFill>
                  <a:schemeClr val="dk1"/>
                </a:solidFill>
              </a:rPr>
              <a:t>New focus on intentional interactions this year. </a:t>
            </a:r>
            <a:endParaRPr sz="1100">
              <a:solidFill>
                <a:schemeClr val="dk1"/>
              </a:solidFill>
            </a:endParaRPr>
          </a:p>
        </p:txBody>
      </p:sp>
      <p:sp>
        <p:nvSpPr>
          <p:cNvPr id="181" name="Google Shape;181;p1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6"/>
        <p:cNvGrpSpPr/>
        <p:nvPr/>
      </p:nvGrpSpPr>
      <p:grpSpPr>
        <a:xfrm>
          <a:off x="0" y="0"/>
          <a:ext cx="0" cy="0"/>
          <a:chOff x="0" y="0"/>
          <a:chExt cx="0" cy="0"/>
        </a:xfrm>
      </p:grpSpPr>
      <p:sp>
        <p:nvSpPr>
          <p:cNvPr id="187" name="Google Shape;187;g19154c8c70_1_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Font typeface="Arial"/>
              <a:buNone/>
            </a:pPr>
            <a:r>
              <a:rPr lang="en-US" sz="1100">
                <a:solidFill>
                  <a:schemeClr val="dk1"/>
                </a:solidFill>
              </a:rPr>
              <a:t>Shira</a:t>
            </a:r>
            <a:endParaRPr sz="1100">
              <a:solidFill>
                <a:schemeClr val="dk1"/>
              </a:solidFill>
            </a:endParaRPr>
          </a:p>
          <a:p>
            <a:pPr marL="0" marR="0" lvl="0" indent="0" algn="l" rtl="0">
              <a:spcBef>
                <a:spcPts val="0"/>
              </a:spcBef>
              <a:spcAft>
                <a:spcPts val="0"/>
              </a:spcAft>
              <a:buClr>
                <a:schemeClr val="dk1"/>
              </a:buClr>
              <a:buFont typeface="Arial"/>
              <a:buNone/>
            </a:pPr>
            <a:r>
              <a:rPr lang="en-US" sz="1100">
                <a:solidFill>
                  <a:schemeClr val="dk1"/>
                </a:solidFill>
              </a:rPr>
              <a:t>Language change to align with how nationally institution of higher education discuss, align with our university presidents  DEI strategic plan, and to address all parts of the conversation. </a:t>
            </a:r>
            <a:endParaRPr sz="1100">
              <a:solidFill>
                <a:schemeClr val="dk1"/>
              </a:solidFill>
            </a:endParaRPr>
          </a:p>
        </p:txBody>
      </p:sp>
      <p:sp>
        <p:nvSpPr>
          <p:cNvPr id="188" name="Google Shape;188;g19154c8c70_1_6: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3"/>
        <p:cNvGrpSpPr/>
        <p:nvPr/>
      </p:nvGrpSpPr>
      <p:grpSpPr>
        <a:xfrm>
          <a:off x="0" y="0"/>
          <a:ext cx="0" cy="0"/>
          <a:chOff x="0" y="0"/>
          <a:chExt cx="0" cy="0"/>
        </a:xfrm>
      </p:grpSpPr>
      <p:sp>
        <p:nvSpPr>
          <p:cNvPr id="194" name="Google Shape;194;g19154c8c70_1_1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Font typeface="Arial"/>
              <a:buNone/>
            </a:pPr>
            <a:r>
              <a:rPr lang="en-US" sz="1100">
                <a:solidFill>
                  <a:schemeClr val="dk1"/>
                </a:solidFill>
              </a:rPr>
              <a:t>Mallory</a:t>
            </a:r>
            <a:endParaRPr sz="1100" b="0" i="0" u="none" strike="noStrike" cap="none">
              <a:solidFill>
                <a:schemeClr val="dk1"/>
              </a:solidFill>
              <a:latin typeface="Arial"/>
              <a:ea typeface="Arial"/>
              <a:cs typeface="Arial"/>
              <a:sym typeface="Arial"/>
            </a:endParaRPr>
          </a:p>
        </p:txBody>
      </p:sp>
      <p:sp>
        <p:nvSpPr>
          <p:cNvPr id="195" name="Google Shape;195;g19154c8c70_1_1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0"/>
        <p:cNvGrpSpPr/>
        <p:nvPr/>
      </p:nvGrpSpPr>
      <p:grpSpPr>
        <a:xfrm>
          <a:off x="0" y="0"/>
          <a:ext cx="0" cy="0"/>
          <a:chOff x="0" y="0"/>
          <a:chExt cx="0" cy="0"/>
        </a:xfrm>
      </p:grpSpPr>
      <p:sp>
        <p:nvSpPr>
          <p:cNvPr id="201" name="Google Shape;201;p13:notes"/>
          <p:cNvSpPr txBox="1">
            <a:spLocks noGrp="1"/>
          </p:cNvSpPr>
          <p:nvPr>
            <p:ph type="body" idx="1"/>
          </p:nvPr>
        </p:nvSpPr>
        <p:spPr>
          <a:xfrm>
            <a:off x="685800" y="4343400"/>
            <a:ext cx="5486399" cy="4114800"/>
          </a:xfrm>
          <a:prstGeom prst="rect">
            <a:avLst/>
          </a:prstGeom>
          <a:no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Font typeface="Arial"/>
              <a:buNone/>
            </a:pPr>
            <a:r>
              <a:rPr lang="en-US" sz="1100">
                <a:solidFill>
                  <a:schemeClr val="dk1"/>
                </a:solidFill>
              </a:rPr>
              <a:t>Mallory</a:t>
            </a:r>
            <a:endParaRPr sz="1100">
              <a:solidFill>
                <a:schemeClr val="dk1"/>
              </a:solidFill>
            </a:endParaRPr>
          </a:p>
          <a:p>
            <a:pPr marL="0" lvl="0" indent="0" algn="l" rtl="0">
              <a:lnSpc>
                <a:spcPct val="115000"/>
              </a:lnSpc>
              <a:spcBef>
                <a:spcPts val="0"/>
              </a:spcBef>
              <a:spcAft>
                <a:spcPts val="0"/>
              </a:spcAft>
              <a:buClr>
                <a:schemeClr val="dk1"/>
              </a:buClr>
              <a:buSzPts val="1100"/>
              <a:buFont typeface="Arial"/>
              <a:buNone/>
            </a:pPr>
            <a:r>
              <a:rPr lang="en-US" sz="1800">
                <a:solidFill>
                  <a:srgbClr val="666666"/>
                </a:solidFill>
                <a:latin typeface="Roboto"/>
                <a:ea typeface="Roboto"/>
                <a:cs typeface="Roboto"/>
                <a:sym typeface="Roboto"/>
              </a:rPr>
              <a:t>“Human beings are happier, more cooperative and productive, and more likely to make positive changes in their behavior when those in positions of authority do things with them, rather than to them or for them. (Wachtel, 2016)”</a:t>
            </a:r>
            <a:endParaRPr sz="1800">
              <a:solidFill>
                <a:srgbClr val="666666"/>
              </a:solidFill>
              <a:latin typeface="Roboto"/>
              <a:ea typeface="Roboto"/>
              <a:cs typeface="Roboto"/>
              <a:sym typeface="Roboto"/>
            </a:endParaRPr>
          </a:p>
          <a:p>
            <a:pPr marL="0" lvl="0" indent="0" algn="l" rtl="0">
              <a:lnSpc>
                <a:spcPct val="115000"/>
              </a:lnSpc>
              <a:spcBef>
                <a:spcPts val="1600"/>
              </a:spcBef>
              <a:spcAft>
                <a:spcPts val="0"/>
              </a:spcAft>
              <a:buClr>
                <a:schemeClr val="dk1"/>
              </a:buClr>
              <a:buSzPts val="1100"/>
              <a:buFont typeface="Arial"/>
              <a:buNone/>
            </a:pPr>
            <a:endParaRPr sz="1800">
              <a:solidFill>
                <a:srgbClr val="666666"/>
              </a:solidFill>
              <a:latin typeface="Roboto"/>
              <a:ea typeface="Roboto"/>
              <a:cs typeface="Roboto"/>
              <a:sym typeface="Roboto"/>
            </a:endParaRPr>
          </a:p>
          <a:p>
            <a:pPr marL="0" lvl="0" indent="0" algn="l" rtl="0">
              <a:lnSpc>
                <a:spcPct val="115000"/>
              </a:lnSpc>
              <a:spcBef>
                <a:spcPts val="1600"/>
              </a:spcBef>
              <a:spcAft>
                <a:spcPts val="1600"/>
              </a:spcAft>
              <a:buClr>
                <a:schemeClr val="dk1"/>
              </a:buClr>
              <a:buSzPts val="1100"/>
              <a:buFont typeface="Arial"/>
              <a:buNone/>
            </a:pPr>
            <a:r>
              <a:rPr lang="en-US" sz="1800">
                <a:solidFill>
                  <a:srgbClr val="666666"/>
                </a:solidFill>
                <a:latin typeface="Roboto"/>
                <a:ea typeface="Roboto"/>
                <a:cs typeface="Roboto"/>
                <a:sym typeface="Roboto"/>
              </a:rPr>
              <a:t>Recognize there may be differences based on leadership and response role. </a:t>
            </a:r>
            <a:endParaRPr sz="1800">
              <a:solidFill>
                <a:srgbClr val="666666"/>
              </a:solidFill>
              <a:latin typeface="Roboto"/>
              <a:ea typeface="Roboto"/>
              <a:cs typeface="Roboto"/>
              <a:sym typeface="Roboto"/>
            </a:endParaRPr>
          </a:p>
        </p:txBody>
      </p:sp>
      <p:sp>
        <p:nvSpPr>
          <p:cNvPr id="202" name="Google Shape;202;p1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0"/>
        <p:cNvGrpSpPr/>
        <p:nvPr/>
      </p:nvGrpSpPr>
      <p:grpSpPr>
        <a:xfrm>
          <a:off x="0" y="0"/>
          <a:ext cx="0" cy="0"/>
          <a:chOff x="0" y="0"/>
          <a:chExt cx="0" cy="0"/>
        </a:xfrm>
      </p:grpSpPr>
      <p:sp>
        <p:nvSpPr>
          <p:cNvPr id="211" name="Google Shape;211;p15:notes"/>
          <p:cNvSpPr txBox="1">
            <a:spLocks noGrp="1"/>
          </p:cNvSpPr>
          <p:nvPr>
            <p:ph type="body" idx="1"/>
          </p:nvPr>
        </p:nvSpPr>
        <p:spPr>
          <a:xfrm>
            <a:off x="685800" y="4343400"/>
            <a:ext cx="5486399" cy="4114800"/>
          </a:xfrm>
          <a:prstGeom prst="rect">
            <a:avLst/>
          </a:prstGeom>
          <a:no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Font typeface="Arial"/>
              <a:buNone/>
            </a:pPr>
            <a:r>
              <a:rPr lang="en-US" sz="1100">
                <a:solidFill>
                  <a:schemeClr val="dk1"/>
                </a:solidFill>
              </a:rPr>
              <a:t>Mallory</a:t>
            </a:r>
            <a:endParaRPr sz="1100" b="0" i="0" u="none" strike="noStrike" cap="none">
              <a:solidFill>
                <a:schemeClr val="dk1"/>
              </a:solidFill>
              <a:latin typeface="Arial"/>
              <a:ea typeface="Arial"/>
              <a:cs typeface="Arial"/>
              <a:sym typeface="Arial"/>
            </a:endParaRPr>
          </a:p>
        </p:txBody>
      </p:sp>
      <p:sp>
        <p:nvSpPr>
          <p:cNvPr id="212" name="Google Shape;212;p1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8"/>
        <p:cNvGrpSpPr/>
        <p:nvPr/>
      </p:nvGrpSpPr>
      <p:grpSpPr>
        <a:xfrm>
          <a:off x="0" y="0"/>
          <a:ext cx="0" cy="0"/>
          <a:chOff x="0" y="0"/>
          <a:chExt cx="0" cy="0"/>
        </a:xfrm>
      </p:grpSpPr>
      <p:sp>
        <p:nvSpPr>
          <p:cNvPr id="219" name="Google Shape;219;p19:notes"/>
          <p:cNvSpPr txBox="1">
            <a:spLocks noGrp="1"/>
          </p:cNvSpPr>
          <p:nvPr>
            <p:ph type="body" idx="1"/>
          </p:nvPr>
        </p:nvSpPr>
        <p:spPr>
          <a:xfrm>
            <a:off x="685800" y="4343400"/>
            <a:ext cx="5486399" cy="4114800"/>
          </a:xfrm>
          <a:prstGeom prst="rect">
            <a:avLst/>
          </a:prstGeom>
          <a:no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Font typeface="Arial"/>
              <a:buNone/>
            </a:pPr>
            <a:r>
              <a:rPr lang="en-US" sz="1100">
                <a:solidFill>
                  <a:schemeClr val="dk1"/>
                </a:solidFill>
              </a:rPr>
              <a:t>Mallory</a:t>
            </a:r>
            <a:endParaRPr sz="1100" b="0" i="0" u="none" strike="noStrike" cap="none">
              <a:solidFill>
                <a:schemeClr val="dk1"/>
              </a:solidFill>
              <a:latin typeface="Arial"/>
              <a:ea typeface="Arial"/>
              <a:cs typeface="Arial"/>
              <a:sym typeface="Arial"/>
            </a:endParaRPr>
          </a:p>
        </p:txBody>
      </p:sp>
      <p:sp>
        <p:nvSpPr>
          <p:cNvPr id="220" name="Google Shape;220;p19: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bg>
      <p:bgPr>
        <a:solidFill>
          <a:schemeClr val="lt2"/>
        </a:solidFill>
        <a:effectLst/>
      </p:bgPr>
    </p:bg>
    <p:spTree>
      <p:nvGrpSpPr>
        <p:cNvPr id="1" name="Shape 20"/>
        <p:cNvGrpSpPr/>
        <p:nvPr/>
      </p:nvGrpSpPr>
      <p:grpSpPr>
        <a:xfrm>
          <a:off x="0" y="0"/>
          <a:ext cx="0" cy="0"/>
          <a:chOff x="0" y="0"/>
          <a:chExt cx="0" cy="0"/>
        </a:xfrm>
      </p:grpSpPr>
      <p:sp>
        <p:nvSpPr>
          <p:cNvPr id="21" name="Google Shape;21;p2"/>
          <p:cNvSpPr/>
          <p:nvPr/>
        </p:nvSpPr>
        <p:spPr>
          <a:xfrm>
            <a:off x="0" y="6705600"/>
            <a:ext cx="9144000" cy="152399"/>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Font typeface="Arial"/>
              <a:buNone/>
            </a:pPr>
            <a:endParaRPr sz="1800" b="0" i="0" u="none" strike="noStrike" cap="none">
              <a:solidFill>
                <a:schemeClr val="dk1"/>
              </a:solidFill>
              <a:latin typeface="Georgia"/>
              <a:ea typeface="Georgia"/>
              <a:cs typeface="Georgia"/>
              <a:sym typeface="Georgia"/>
            </a:endParaRPr>
          </a:p>
        </p:txBody>
      </p:sp>
      <p:sp>
        <p:nvSpPr>
          <p:cNvPr id="22" name="Google Shape;22;p2"/>
          <p:cNvSpPr/>
          <p:nvPr/>
        </p:nvSpPr>
        <p:spPr>
          <a:xfrm>
            <a:off x="8991600" y="3047"/>
            <a:ext cx="152399" cy="6858000"/>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Font typeface="Arial"/>
              <a:buNone/>
            </a:pPr>
            <a:endParaRPr sz="1800" b="0" i="0" u="none" strike="noStrike" cap="none">
              <a:solidFill>
                <a:schemeClr val="dk1"/>
              </a:solidFill>
              <a:latin typeface="Georgia"/>
              <a:ea typeface="Georgia"/>
              <a:cs typeface="Georgia"/>
              <a:sym typeface="Georgia"/>
            </a:endParaRPr>
          </a:p>
        </p:txBody>
      </p:sp>
      <p:sp>
        <p:nvSpPr>
          <p:cNvPr id="23" name="Google Shape;23;p2"/>
          <p:cNvSpPr/>
          <p:nvPr/>
        </p:nvSpPr>
        <p:spPr>
          <a:xfrm>
            <a:off x="0" y="0"/>
            <a:ext cx="152399" cy="6858000"/>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Font typeface="Arial"/>
              <a:buNone/>
            </a:pPr>
            <a:endParaRPr sz="1800" b="0" i="0" u="none" strike="noStrike" cap="none">
              <a:solidFill>
                <a:schemeClr val="dk1"/>
              </a:solidFill>
              <a:latin typeface="Georgia"/>
              <a:ea typeface="Georgia"/>
              <a:cs typeface="Georgia"/>
              <a:sym typeface="Georgia"/>
            </a:endParaRPr>
          </a:p>
        </p:txBody>
      </p:sp>
      <p:sp>
        <p:nvSpPr>
          <p:cNvPr id="24" name="Google Shape;24;p2"/>
          <p:cNvSpPr/>
          <p:nvPr/>
        </p:nvSpPr>
        <p:spPr>
          <a:xfrm>
            <a:off x="0" y="0"/>
            <a:ext cx="9144000" cy="2514599"/>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Font typeface="Arial"/>
              <a:buNone/>
            </a:pPr>
            <a:endParaRPr sz="1800" b="0" i="0" u="none" strike="noStrike" cap="none">
              <a:solidFill>
                <a:schemeClr val="dk1"/>
              </a:solidFill>
              <a:latin typeface="Georgia"/>
              <a:ea typeface="Georgia"/>
              <a:cs typeface="Georgia"/>
              <a:sym typeface="Georgia"/>
            </a:endParaRPr>
          </a:p>
        </p:txBody>
      </p:sp>
      <p:sp>
        <p:nvSpPr>
          <p:cNvPr id="25" name="Google Shape;25;p2"/>
          <p:cNvSpPr/>
          <p:nvPr/>
        </p:nvSpPr>
        <p:spPr>
          <a:xfrm>
            <a:off x="146304" y="6391655"/>
            <a:ext cx="8833103" cy="309562"/>
          </a:xfrm>
          <a:prstGeom prst="rect">
            <a:avLst/>
          </a:prstGeom>
          <a:solidFill>
            <a:schemeClr val="accent3"/>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Font typeface="Arial"/>
              <a:buNone/>
            </a:pPr>
            <a:endParaRPr sz="1800" b="0" i="0" u="none" strike="noStrike" cap="none">
              <a:solidFill>
                <a:schemeClr val="dk1"/>
              </a:solidFill>
              <a:latin typeface="Georgia"/>
              <a:ea typeface="Georgia"/>
              <a:cs typeface="Georgia"/>
              <a:sym typeface="Georgia"/>
            </a:endParaRPr>
          </a:p>
        </p:txBody>
      </p:sp>
      <p:sp>
        <p:nvSpPr>
          <p:cNvPr id="26" name="Google Shape;26;p2"/>
          <p:cNvSpPr txBox="1">
            <a:spLocks noGrp="1"/>
          </p:cNvSpPr>
          <p:nvPr>
            <p:ph type="subTitle" idx="1"/>
          </p:nvPr>
        </p:nvSpPr>
        <p:spPr>
          <a:xfrm>
            <a:off x="1371600" y="2819400"/>
            <a:ext cx="6400799" cy="1752600"/>
          </a:xfrm>
          <a:prstGeom prst="rect">
            <a:avLst/>
          </a:prstGeom>
          <a:noFill/>
          <a:ln>
            <a:noFill/>
          </a:ln>
        </p:spPr>
        <p:txBody>
          <a:bodyPr spcFirstLastPara="1" wrap="square" lIns="91425" tIns="91425" rIns="91425" bIns="91425" anchor="t" anchorCtr="0"/>
          <a:lstStyle>
            <a:lvl1pPr marL="0" marR="0" lvl="0" indent="0" algn="ctr" rtl="0">
              <a:lnSpc>
                <a:spcPct val="100000"/>
              </a:lnSpc>
              <a:spcBef>
                <a:spcPts val="320"/>
              </a:spcBef>
              <a:spcAft>
                <a:spcPts val="0"/>
              </a:spcAft>
              <a:buClr>
                <a:schemeClr val="accent1"/>
              </a:buClr>
              <a:buSzPts val="1400"/>
              <a:buFont typeface="Noto Symbol"/>
              <a:buNone/>
              <a:defRPr/>
            </a:lvl1pPr>
            <a:lvl2pPr marL="457200" marR="0" lvl="1" indent="0" algn="ctr" rtl="0">
              <a:lnSpc>
                <a:spcPct val="100000"/>
              </a:lnSpc>
              <a:spcBef>
                <a:spcPts val="440"/>
              </a:spcBef>
              <a:spcAft>
                <a:spcPts val="0"/>
              </a:spcAft>
              <a:buClr>
                <a:schemeClr val="accent2"/>
              </a:buClr>
              <a:buSzPts val="1400"/>
              <a:buFont typeface="Noto Symbol"/>
              <a:buNone/>
              <a:defRPr/>
            </a:lvl2pPr>
            <a:lvl3pPr marL="914400" marR="0" lvl="2" indent="0" algn="ctr" rtl="0">
              <a:lnSpc>
                <a:spcPct val="100000"/>
              </a:lnSpc>
              <a:spcBef>
                <a:spcPts val="400"/>
              </a:spcBef>
              <a:spcAft>
                <a:spcPts val="0"/>
              </a:spcAft>
              <a:buClr>
                <a:schemeClr val="accent3"/>
              </a:buClr>
              <a:buSzPts val="1400"/>
              <a:buFont typeface="Noto Symbol"/>
              <a:buNone/>
              <a:defRPr/>
            </a:lvl3pPr>
            <a:lvl4pPr marL="1371600" marR="0" lvl="3" indent="0" algn="ctr" rtl="0">
              <a:lnSpc>
                <a:spcPct val="100000"/>
              </a:lnSpc>
              <a:spcBef>
                <a:spcPts val="400"/>
              </a:spcBef>
              <a:spcAft>
                <a:spcPts val="0"/>
              </a:spcAft>
              <a:buClr>
                <a:schemeClr val="accent4"/>
              </a:buClr>
              <a:buSzPts val="1400"/>
              <a:buFont typeface="Noto Symbol"/>
              <a:buNone/>
              <a:defRPr/>
            </a:lvl4pPr>
            <a:lvl5pPr marL="1828800" marR="0" lvl="4" indent="0" algn="ctr" rtl="0">
              <a:lnSpc>
                <a:spcPct val="100000"/>
              </a:lnSpc>
              <a:spcBef>
                <a:spcPts val="360"/>
              </a:spcBef>
              <a:spcAft>
                <a:spcPts val="0"/>
              </a:spcAft>
              <a:buClr>
                <a:schemeClr val="accent5"/>
              </a:buClr>
              <a:buSzPts val="1400"/>
              <a:buFont typeface="Georgia"/>
              <a:buNone/>
              <a:defRPr/>
            </a:lvl5pPr>
            <a:lvl6pPr marL="2286000" marR="0" lvl="5" indent="0" algn="ctr" rtl="0">
              <a:lnSpc>
                <a:spcPct val="100000"/>
              </a:lnSpc>
              <a:spcBef>
                <a:spcPts val="360"/>
              </a:spcBef>
              <a:spcAft>
                <a:spcPts val="0"/>
              </a:spcAft>
              <a:buClr>
                <a:schemeClr val="accent6"/>
              </a:buClr>
              <a:buSzPts val="1400"/>
              <a:buFont typeface="Noto Symbol"/>
              <a:buNone/>
              <a:defRPr/>
            </a:lvl6pPr>
            <a:lvl7pPr marL="2743200" marR="0" lvl="6" indent="0" algn="ctr" rtl="0">
              <a:lnSpc>
                <a:spcPct val="100000"/>
              </a:lnSpc>
              <a:spcBef>
                <a:spcPts val="320"/>
              </a:spcBef>
              <a:spcAft>
                <a:spcPts val="0"/>
              </a:spcAft>
              <a:buClr>
                <a:srgbClr val="1B406E"/>
              </a:buClr>
              <a:buSzPts val="1400"/>
              <a:buFont typeface="Georgia"/>
              <a:buNone/>
              <a:defRPr/>
            </a:lvl7pPr>
            <a:lvl8pPr marL="3200400" marR="0" lvl="7" indent="0" algn="ctr" rtl="0">
              <a:lnSpc>
                <a:spcPct val="100000"/>
              </a:lnSpc>
              <a:spcBef>
                <a:spcPts val="320"/>
              </a:spcBef>
              <a:spcAft>
                <a:spcPts val="0"/>
              </a:spcAft>
              <a:buClr>
                <a:srgbClr val="71588F"/>
              </a:buClr>
              <a:buSzPts val="1400"/>
              <a:buFont typeface="Georgia"/>
              <a:buNone/>
              <a:defRPr/>
            </a:lvl8pPr>
            <a:lvl9pPr marL="3657600" marR="0" lvl="8" indent="0" algn="ctr" rtl="0">
              <a:lnSpc>
                <a:spcPct val="100000"/>
              </a:lnSpc>
              <a:spcBef>
                <a:spcPts val="280"/>
              </a:spcBef>
              <a:spcAft>
                <a:spcPts val="0"/>
              </a:spcAft>
              <a:buClr>
                <a:srgbClr val="455523"/>
              </a:buClr>
              <a:buSzPts val="1400"/>
              <a:buFont typeface="Georgia"/>
              <a:buNone/>
              <a:defRPr/>
            </a:lvl9pPr>
          </a:lstStyle>
          <a:p>
            <a:endParaRPr/>
          </a:p>
        </p:txBody>
      </p:sp>
      <p:sp>
        <p:nvSpPr>
          <p:cNvPr id="27" name="Google Shape;27;p2"/>
          <p:cNvSpPr txBox="1">
            <a:spLocks noGrp="1"/>
          </p:cNvSpPr>
          <p:nvPr>
            <p:ph type="dt" idx="10"/>
          </p:nvPr>
        </p:nvSpPr>
        <p:spPr>
          <a:xfrm>
            <a:off x="5791200" y="6404983"/>
            <a:ext cx="3044952" cy="365759"/>
          </a:xfrm>
          <a:prstGeom prst="rect">
            <a:avLst/>
          </a:prstGeom>
          <a:noFill/>
          <a:ln>
            <a:noFill/>
          </a:ln>
        </p:spPr>
        <p:txBody>
          <a:bodyPr spcFirstLastPara="1" wrap="square" lIns="91425" tIns="91425" rIns="91425" bIns="91425" anchor="t" anchorCtr="0"/>
          <a:lstStyle>
            <a:lvl1pPr marL="0" marR="0" lvl="0" indent="0" algn="r" rtl="0">
              <a:lnSpc>
                <a:spcPct val="100000"/>
              </a:lnSpc>
              <a:spcBef>
                <a:spcPts val="0"/>
              </a:spcBef>
              <a:spcAft>
                <a:spcPts val="0"/>
              </a:spcAft>
              <a:buClr>
                <a:srgbClr val="000000"/>
              </a:buClr>
              <a:buSzPts val="1400"/>
              <a:buFont typeface="Arial"/>
              <a:buNone/>
              <a:defRPr/>
            </a:lvl1pPr>
            <a:lvl2pPr marL="457200" marR="0" lvl="1" indent="0" algn="l" rtl="0">
              <a:lnSpc>
                <a:spcPct val="100000"/>
              </a:lnSpc>
              <a:spcBef>
                <a:spcPts val="0"/>
              </a:spcBef>
              <a:spcAft>
                <a:spcPts val="0"/>
              </a:spcAft>
              <a:buClr>
                <a:srgbClr val="000000"/>
              </a:buClr>
              <a:buSzPts val="1400"/>
              <a:buFont typeface="Arial"/>
              <a:buNone/>
              <a:defRPr/>
            </a:lvl2pPr>
            <a:lvl3pPr marL="914400" marR="0" lvl="2" indent="0" algn="l" rtl="0">
              <a:lnSpc>
                <a:spcPct val="100000"/>
              </a:lnSpc>
              <a:spcBef>
                <a:spcPts val="0"/>
              </a:spcBef>
              <a:spcAft>
                <a:spcPts val="0"/>
              </a:spcAft>
              <a:buClr>
                <a:srgbClr val="000000"/>
              </a:buClr>
              <a:buSzPts val="1400"/>
              <a:buFont typeface="Arial"/>
              <a:buNone/>
              <a:defRPr/>
            </a:lvl3pPr>
            <a:lvl4pPr marL="1371600" marR="0" lvl="3" indent="0" algn="l" rtl="0">
              <a:lnSpc>
                <a:spcPct val="100000"/>
              </a:lnSpc>
              <a:spcBef>
                <a:spcPts val="0"/>
              </a:spcBef>
              <a:spcAft>
                <a:spcPts val="0"/>
              </a:spcAft>
              <a:buClr>
                <a:srgbClr val="000000"/>
              </a:buClr>
              <a:buSzPts val="1400"/>
              <a:buFont typeface="Arial"/>
              <a:buNone/>
              <a:defRPr/>
            </a:lvl4pPr>
            <a:lvl5pPr marL="1828800" marR="0" lvl="4" indent="0" algn="l" rtl="0">
              <a:lnSpc>
                <a:spcPct val="100000"/>
              </a:lnSpc>
              <a:spcBef>
                <a:spcPts val="0"/>
              </a:spcBef>
              <a:spcAft>
                <a:spcPts val="0"/>
              </a:spcAft>
              <a:buClr>
                <a:srgbClr val="000000"/>
              </a:buClr>
              <a:buSzPts val="1400"/>
              <a:buFont typeface="Arial"/>
              <a:buNone/>
              <a:defRPr/>
            </a:lvl5pPr>
            <a:lvl6pPr marL="2286000" marR="0" lvl="5" indent="0" algn="l" rtl="0">
              <a:lnSpc>
                <a:spcPct val="100000"/>
              </a:lnSpc>
              <a:spcBef>
                <a:spcPts val="0"/>
              </a:spcBef>
              <a:spcAft>
                <a:spcPts val="0"/>
              </a:spcAft>
              <a:buClr>
                <a:srgbClr val="000000"/>
              </a:buClr>
              <a:buSzPts val="1400"/>
              <a:buFont typeface="Arial"/>
              <a:buNone/>
              <a:defRPr/>
            </a:lvl6pPr>
            <a:lvl7pPr marL="2743200" marR="0" lvl="6" indent="0" algn="l" rtl="0">
              <a:lnSpc>
                <a:spcPct val="100000"/>
              </a:lnSpc>
              <a:spcBef>
                <a:spcPts val="0"/>
              </a:spcBef>
              <a:spcAft>
                <a:spcPts val="0"/>
              </a:spcAft>
              <a:buClr>
                <a:srgbClr val="000000"/>
              </a:buClr>
              <a:buSzPts val="1400"/>
              <a:buFont typeface="Arial"/>
              <a:buNone/>
              <a:defRPr/>
            </a:lvl7pPr>
            <a:lvl8pPr marL="3200400" marR="0" lvl="7" indent="0" algn="l" rtl="0">
              <a:lnSpc>
                <a:spcPct val="100000"/>
              </a:lnSpc>
              <a:spcBef>
                <a:spcPts val="0"/>
              </a:spcBef>
              <a:spcAft>
                <a:spcPts val="0"/>
              </a:spcAft>
              <a:buClr>
                <a:srgbClr val="000000"/>
              </a:buClr>
              <a:buSzPts val="1400"/>
              <a:buFont typeface="Arial"/>
              <a:buNone/>
              <a:defRPr/>
            </a:lvl8pPr>
            <a:lvl9pPr marL="3657600" marR="0" lvl="8" indent="0" algn="l" rtl="0">
              <a:lnSpc>
                <a:spcPct val="100000"/>
              </a:lnSpc>
              <a:spcBef>
                <a:spcPts val="0"/>
              </a:spcBef>
              <a:spcAft>
                <a:spcPts val="0"/>
              </a:spcAft>
              <a:buClr>
                <a:srgbClr val="000000"/>
              </a:buClr>
              <a:buSzPts val="1400"/>
              <a:buFont typeface="Arial"/>
              <a:buNone/>
              <a:defRPr/>
            </a:lvl9pPr>
          </a:lstStyle>
          <a:p>
            <a:endParaRPr/>
          </a:p>
        </p:txBody>
      </p:sp>
      <p:sp>
        <p:nvSpPr>
          <p:cNvPr id="28" name="Google Shape;28;p2"/>
          <p:cNvSpPr txBox="1">
            <a:spLocks noGrp="1"/>
          </p:cNvSpPr>
          <p:nvPr>
            <p:ph type="ftr" idx="11"/>
          </p:nvPr>
        </p:nvSpPr>
        <p:spPr>
          <a:xfrm>
            <a:off x="304800" y="6410848"/>
            <a:ext cx="3581399" cy="365759"/>
          </a:xfrm>
          <a:prstGeom prst="rect">
            <a:avLst/>
          </a:prstGeom>
          <a:noFill/>
          <a:ln>
            <a:noFill/>
          </a:ln>
        </p:spPr>
        <p:txBody>
          <a:bodyPr spcFirstLastPara="1" wrap="square" lIns="91425" tIns="91425" rIns="91425" bIns="91425" anchor="t" anchorCtr="0"/>
          <a:lstStyle>
            <a:lvl1pPr marL="0" marR="0" lvl="0" indent="0" algn="l" rtl="0">
              <a:lnSpc>
                <a:spcPct val="100000"/>
              </a:lnSpc>
              <a:spcBef>
                <a:spcPts val="0"/>
              </a:spcBef>
              <a:spcAft>
                <a:spcPts val="0"/>
              </a:spcAft>
              <a:buClr>
                <a:srgbClr val="000000"/>
              </a:buClr>
              <a:buSzPts val="1400"/>
              <a:buFont typeface="Arial"/>
              <a:buNone/>
              <a:defRPr/>
            </a:lvl1pPr>
            <a:lvl2pPr marL="457200" marR="0" lvl="1" indent="0" algn="l" rtl="0">
              <a:lnSpc>
                <a:spcPct val="100000"/>
              </a:lnSpc>
              <a:spcBef>
                <a:spcPts val="0"/>
              </a:spcBef>
              <a:spcAft>
                <a:spcPts val="0"/>
              </a:spcAft>
              <a:buClr>
                <a:srgbClr val="000000"/>
              </a:buClr>
              <a:buSzPts val="1400"/>
              <a:buFont typeface="Arial"/>
              <a:buNone/>
              <a:defRPr/>
            </a:lvl2pPr>
            <a:lvl3pPr marL="914400" marR="0" lvl="2" indent="0" algn="l" rtl="0">
              <a:lnSpc>
                <a:spcPct val="100000"/>
              </a:lnSpc>
              <a:spcBef>
                <a:spcPts val="0"/>
              </a:spcBef>
              <a:spcAft>
                <a:spcPts val="0"/>
              </a:spcAft>
              <a:buClr>
                <a:srgbClr val="000000"/>
              </a:buClr>
              <a:buSzPts val="1400"/>
              <a:buFont typeface="Arial"/>
              <a:buNone/>
              <a:defRPr/>
            </a:lvl3pPr>
            <a:lvl4pPr marL="1371600" marR="0" lvl="3" indent="0" algn="l" rtl="0">
              <a:lnSpc>
                <a:spcPct val="100000"/>
              </a:lnSpc>
              <a:spcBef>
                <a:spcPts val="0"/>
              </a:spcBef>
              <a:spcAft>
                <a:spcPts val="0"/>
              </a:spcAft>
              <a:buClr>
                <a:srgbClr val="000000"/>
              </a:buClr>
              <a:buSzPts val="1400"/>
              <a:buFont typeface="Arial"/>
              <a:buNone/>
              <a:defRPr/>
            </a:lvl4pPr>
            <a:lvl5pPr marL="1828800" marR="0" lvl="4" indent="0" algn="l" rtl="0">
              <a:lnSpc>
                <a:spcPct val="100000"/>
              </a:lnSpc>
              <a:spcBef>
                <a:spcPts val="0"/>
              </a:spcBef>
              <a:spcAft>
                <a:spcPts val="0"/>
              </a:spcAft>
              <a:buClr>
                <a:srgbClr val="000000"/>
              </a:buClr>
              <a:buSzPts val="1400"/>
              <a:buFont typeface="Arial"/>
              <a:buNone/>
              <a:defRPr/>
            </a:lvl5pPr>
            <a:lvl6pPr marL="2286000" marR="0" lvl="5" indent="0" algn="l" rtl="0">
              <a:lnSpc>
                <a:spcPct val="100000"/>
              </a:lnSpc>
              <a:spcBef>
                <a:spcPts val="0"/>
              </a:spcBef>
              <a:spcAft>
                <a:spcPts val="0"/>
              </a:spcAft>
              <a:buClr>
                <a:srgbClr val="000000"/>
              </a:buClr>
              <a:buSzPts val="1400"/>
              <a:buFont typeface="Arial"/>
              <a:buNone/>
              <a:defRPr/>
            </a:lvl6pPr>
            <a:lvl7pPr marL="2743200" marR="0" lvl="6" indent="0" algn="l" rtl="0">
              <a:lnSpc>
                <a:spcPct val="100000"/>
              </a:lnSpc>
              <a:spcBef>
                <a:spcPts val="0"/>
              </a:spcBef>
              <a:spcAft>
                <a:spcPts val="0"/>
              </a:spcAft>
              <a:buClr>
                <a:srgbClr val="000000"/>
              </a:buClr>
              <a:buSzPts val="1400"/>
              <a:buFont typeface="Arial"/>
              <a:buNone/>
              <a:defRPr/>
            </a:lvl7pPr>
            <a:lvl8pPr marL="3200400" marR="0" lvl="7" indent="0" algn="l" rtl="0">
              <a:lnSpc>
                <a:spcPct val="100000"/>
              </a:lnSpc>
              <a:spcBef>
                <a:spcPts val="0"/>
              </a:spcBef>
              <a:spcAft>
                <a:spcPts val="0"/>
              </a:spcAft>
              <a:buClr>
                <a:srgbClr val="000000"/>
              </a:buClr>
              <a:buSzPts val="1400"/>
              <a:buFont typeface="Arial"/>
              <a:buNone/>
              <a:defRPr/>
            </a:lvl8pPr>
            <a:lvl9pPr marL="3657600" marR="0" lvl="8" indent="0" algn="l" rtl="0">
              <a:lnSpc>
                <a:spcPct val="100000"/>
              </a:lnSpc>
              <a:spcBef>
                <a:spcPts val="0"/>
              </a:spcBef>
              <a:spcAft>
                <a:spcPts val="0"/>
              </a:spcAft>
              <a:buClr>
                <a:srgbClr val="000000"/>
              </a:buClr>
              <a:buSzPts val="1400"/>
              <a:buFont typeface="Arial"/>
              <a:buNone/>
              <a:defRPr/>
            </a:lvl9pPr>
          </a:lstStyle>
          <a:p>
            <a:endParaRPr/>
          </a:p>
        </p:txBody>
      </p:sp>
      <p:cxnSp>
        <p:nvCxnSpPr>
          <p:cNvPr id="29" name="Google Shape;29;p2"/>
          <p:cNvCxnSpPr/>
          <p:nvPr/>
        </p:nvCxnSpPr>
        <p:spPr>
          <a:xfrm>
            <a:off x="155447" y="2420111"/>
            <a:ext cx="8833103" cy="0"/>
          </a:xfrm>
          <a:prstGeom prst="straightConnector1">
            <a:avLst/>
          </a:prstGeom>
          <a:noFill/>
          <a:ln w="11425" cap="flat" cmpd="sng">
            <a:solidFill>
              <a:srgbClr val="370038"/>
            </a:solidFill>
            <a:prstDash val="dash"/>
            <a:round/>
            <a:headEnd type="none" w="sm" len="sm"/>
            <a:tailEnd type="none" w="sm" len="sm"/>
          </a:ln>
        </p:spPr>
      </p:cxnSp>
      <p:sp>
        <p:nvSpPr>
          <p:cNvPr id="30" name="Google Shape;30;p2"/>
          <p:cNvSpPr/>
          <p:nvPr/>
        </p:nvSpPr>
        <p:spPr>
          <a:xfrm>
            <a:off x="152400" y="152400"/>
            <a:ext cx="8833103" cy="6547104"/>
          </a:xfrm>
          <a:prstGeom prst="rect">
            <a:avLst/>
          </a:prstGeom>
          <a:noFill/>
          <a:ln w="9525" cap="flat" cmpd="sng">
            <a:solidFill>
              <a:srgbClr val="370038"/>
            </a:solidFill>
            <a:prstDash val="solid"/>
            <a:miter lim="8000"/>
            <a:headEnd type="none" w="sm" len="sm"/>
            <a:tailEnd type="none" w="sm" len="sm"/>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Font typeface="Arial"/>
              <a:buNone/>
            </a:pPr>
            <a:endParaRPr sz="1800" b="0" i="0" u="none" strike="noStrike" cap="none">
              <a:solidFill>
                <a:schemeClr val="dk1"/>
              </a:solidFill>
              <a:latin typeface="Georgia"/>
              <a:ea typeface="Georgia"/>
              <a:cs typeface="Georgia"/>
              <a:sym typeface="Georgia"/>
            </a:endParaRPr>
          </a:p>
        </p:txBody>
      </p:sp>
      <p:sp>
        <p:nvSpPr>
          <p:cNvPr id="31" name="Google Shape;31;p2"/>
          <p:cNvSpPr/>
          <p:nvPr/>
        </p:nvSpPr>
        <p:spPr>
          <a:xfrm>
            <a:off x="4267200" y="2115311"/>
            <a:ext cx="609599" cy="609599"/>
          </a:xfrm>
          <a:prstGeom prst="ellipse">
            <a:avLst/>
          </a:prstGeom>
          <a:solidFill>
            <a:srgbClr val="FFFFFF"/>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Font typeface="Arial"/>
              <a:buNone/>
            </a:pPr>
            <a:endParaRPr sz="1800" b="0" i="0" u="none" strike="noStrike" cap="none">
              <a:solidFill>
                <a:schemeClr val="lt1"/>
              </a:solidFill>
              <a:latin typeface="Georgia"/>
              <a:ea typeface="Georgia"/>
              <a:cs typeface="Georgia"/>
              <a:sym typeface="Georgia"/>
            </a:endParaRPr>
          </a:p>
        </p:txBody>
      </p:sp>
      <p:sp>
        <p:nvSpPr>
          <p:cNvPr id="32" name="Google Shape;32;p2"/>
          <p:cNvSpPr/>
          <p:nvPr/>
        </p:nvSpPr>
        <p:spPr>
          <a:xfrm>
            <a:off x="4361687" y="2209800"/>
            <a:ext cx="420624" cy="420624"/>
          </a:xfrm>
          <a:prstGeom prst="ellipse">
            <a:avLst/>
          </a:prstGeom>
          <a:solidFill>
            <a:srgbClr val="FFFFFF"/>
          </a:solidFill>
          <a:ln w="50800" cap="rnd" cmpd="sng">
            <a:solidFill>
              <a:srgbClr val="370038"/>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Font typeface="Arial"/>
              <a:buNone/>
            </a:pPr>
            <a:endParaRPr sz="1800" b="0" i="0" u="none" strike="noStrike" cap="none">
              <a:solidFill>
                <a:schemeClr val="lt1"/>
              </a:solidFill>
              <a:latin typeface="Georgia"/>
              <a:ea typeface="Georgia"/>
              <a:cs typeface="Georgia"/>
              <a:sym typeface="Georgia"/>
            </a:endParaRPr>
          </a:p>
        </p:txBody>
      </p:sp>
      <p:sp>
        <p:nvSpPr>
          <p:cNvPr id="33" name="Google Shape;33;p2"/>
          <p:cNvSpPr txBox="1">
            <a:spLocks noGrp="1"/>
          </p:cNvSpPr>
          <p:nvPr>
            <p:ph type="sldNum" idx="12"/>
          </p:nvPr>
        </p:nvSpPr>
        <p:spPr>
          <a:xfrm>
            <a:off x="4343400" y="2199450"/>
            <a:ext cx="457200" cy="441324"/>
          </a:xfrm>
          <a:prstGeom prst="rect">
            <a:avLst/>
          </a:prstGeom>
          <a:noFill/>
          <a:ln>
            <a:noFill/>
          </a:ln>
        </p:spPr>
        <p:txBody>
          <a:bodyPr spcFirstLastPara="1" wrap="square" lIns="45700" tIns="45700" rIns="45700" bIns="45700" anchor="ctr" anchorCtr="0">
            <a:noAutofit/>
          </a:bodyPr>
          <a:lstStyle>
            <a:lvl1pPr marL="0" marR="0" lvl="0" indent="0" algn="ctr" rtl="0">
              <a:lnSpc>
                <a:spcPct val="100000"/>
              </a:lnSpc>
              <a:spcBef>
                <a:spcPts val="0"/>
              </a:spcBef>
              <a:spcAft>
                <a:spcPts val="0"/>
              </a:spcAft>
              <a:buClr>
                <a:srgbClr val="370038"/>
              </a:buClr>
              <a:buFont typeface="Georgia"/>
              <a:buNone/>
              <a:defRPr sz="1600" b="0" i="0" u="none" strike="noStrike" cap="none">
                <a:solidFill>
                  <a:srgbClr val="370038"/>
                </a:solidFill>
                <a:latin typeface="Georgia"/>
                <a:ea typeface="Georgia"/>
                <a:cs typeface="Georgia"/>
                <a:sym typeface="Georgia"/>
              </a:defRPr>
            </a:lvl1pPr>
            <a:lvl2pPr marL="0" marR="0" lvl="1" indent="0" algn="ctr" rtl="0">
              <a:lnSpc>
                <a:spcPct val="100000"/>
              </a:lnSpc>
              <a:spcBef>
                <a:spcPts val="0"/>
              </a:spcBef>
              <a:spcAft>
                <a:spcPts val="0"/>
              </a:spcAft>
              <a:buClr>
                <a:srgbClr val="370038"/>
              </a:buClr>
              <a:buFont typeface="Georgia"/>
              <a:buNone/>
              <a:defRPr sz="1600" b="0" i="0" u="none" strike="noStrike" cap="none">
                <a:solidFill>
                  <a:srgbClr val="370038"/>
                </a:solidFill>
                <a:latin typeface="Georgia"/>
                <a:ea typeface="Georgia"/>
                <a:cs typeface="Georgia"/>
                <a:sym typeface="Georgia"/>
              </a:defRPr>
            </a:lvl2pPr>
            <a:lvl3pPr marL="0" marR="0" lvl="2" indent="0" algn="ctr" rtl="0">
              <a:lnSpc>
                <a:spcPct val="100000"/>
              </a:lnSpc>
              <a:spcBef>
                <a:spcPts val="0"/>
              </a:spcBef>
              <a:spcAft>
                <a:spcPts val="0"/>
              </a:spcAft>
              <a:buClr>
                <a:srgbClr val="370038"/>
              </a:buClr>
              <a:buFont typeface="Georgia"/>
              <a:buNone/>
              <a:defRPr sz="1600" b="0" i="0" u="none" strike="noStrike" cap="none">
                <a:solidFill>
                  <a:srgbClr val="370038"/>
                </a:solidFill>
                <a:latin typeface="Georgia"/>
                <a:ea typeface="Georgia"/>
                <a:cs typeface="Georgia"/>
                <a:sym typeface="Georgia"/>
              </a:defRPr>
            </a:lvl3pPr>
            <a:lvl4pPr marL="0" marR="0" lvl="3" indent="0" algn="ctr" rtl="0">
              <a:lnSpc>
                <a:spcPct val="100000"/>
              </a:lnSpc>
              <a:spcBef>
                <a:spcPts val="0"/>
              </a:spcBef>
              <a:spcAft>
                <a:spcPts val="0"/>
              </a:spcAft>
              <a:buClr>
                <a:srgbClr val="370038"/>
              </a:buClr>
              <a:buFont typeface="Georgia"/>
              <a:buNone/>
              <a:defRPr sz="1600" b="0" i="0" u="none" strike="noStrike" cap="none">
                <a:solidFill>
                  <a:srgbClr val="370038"/>
                </a:solidFill>
                <a:latin typeface="Georgia"/>
                <a:ea typeface="Georgia"/>
                <a:cs typeface="Georgia"/>
                <a:sym typeface="Georgia"/>
              </a:defRPr>
            </a:lvl4pPr>
            <a:lvl5pPr marL="0" marR="0" lvl="4" indent="0" algn="ctr" rtl="0">
              <a:lnSpc>
                <a:spcPct val="100000"/>
              </a:lnSpc>
              <a:spcBef>
                <a:spcPts val="0"/>
              </a:spcBef>
              <a:spcAft>
                <a:spcPts val="0"/>
              </a:spcAft>
              <a:buClr>
                <a:srgbClr val="370038"/>
              </a:buClr>
              <a:buFont typeface="Georgia"/>
              <a:buNone/>
              <a:defRPr sz="1600" b="0" i="0" u="none" strike="noStrike" cap="none">
                <a:solidFill>
                  <a:srgbClr val="370038"/>
                </a:solidFill>
                <a:latin typeface="Georgia"/>
                <a:ea typeface="Georgia"/>
                <a:cs typeface="Georgia"/>
                <a:sym typeface="Georgia"/>
              </a:defRPr>
            </a:lvl5pPr>
            <a:lvl6pPr marL="0" marR="0" lvl="5" indent="0" algn="ctr" rtl="0">
              <a:lnSpc>
                <a:spcPct val="100000"/>
              </a:lnSpc>
              <a:spcBef>
                <a:spcPts val="0"/>
              </a:spcBef>
              <a:spcAft>
                <a:spcPts val="0"/>
              </a:spcAft>
              <a:buClr>
                <a:srgbClr val="370038"/>
              </a:buClr>
              <a:buFont typeface="Georgia"/>
              <a:buNone/>
              <a:defRPr sz="1600" b="0" i="0" u="none" strike="noStrike" cap="none">
                <a:solidFill>
                  <a:srgbClr val="370038"/>
                </a:solidFill>
                <a:latin typeface="Georgia"/>
                <a:ea typeface="Georgia"/>
                <a:cs typeface="Georgia"/>
                <a:sym typeface="Georgia"/>
              </a:defRPr>
            </a:lvl6pPr>
            <a:lvl7pPr marL="0" marR="0" lvl="6" indent="0" algn="ctr" rtl="0">
              <a:lnSpc>
                <a:spcPct val="100000"/>
              </a:lnSpc>
              <a:spcBef>
                <a:spcPts val="0"/>
              </a:spcBef>
              <a:spcAft>
                <a:spcPts val="0"/>
              </a:spcAft>
              <a:buClr>
                <a:srgbClr val="370038"/>
              </a:buClr>
              <a:buFont typeface="Georgia"/>
              <a:buNone/>
              <a:defRPr sz="1600" b="0" i="0" u="none" strike="noStrike" cap="none">
                <a:solidFill>
                  <a:srgbClr val="370038"/>
                </a:solidFill>
                <a:latin typeface="Georgia"/>
                <a:ea typeface="Georgia"/>
                <a:cs typeface="Georgia"/>
                <a:sym typeface="Georgia"/>
              </a:defRPr>
            </a:lvl7pPr>
            <a:lvl8pPr marL="0" marR="0" lvl="7" indent="0" algn="ctr" rtl="0">
              <a:lnSpc>
                <a:spcPct val="100000"/>
              </a:lnSpc>
              <a:spcBef>
                <a:spcPts val="0"/>
              </a:spcBef>
              <a:spcAft>
                <a:spcPts val="0"/>
              </a:spcAft>
              <a:buClr>
                <a:srgbClr val="370038"/>
              </a:buClr>
              <a:buFont typeface="Georgia"/>
              <a:buNone/>
              <a:defRPr sz="1600" b="0" i="0" u="none" strike="noStrike" cap="none">
                <a:solidFill>
                  <a:srgbClr val="370038"/>
                </a:solidFill>
                <a:latin typeface="Georgia"/>
                <a:ea typeface="Georgia"/>
                <a:cs typeface="Georgia"/>
                <a:sym typeface="Georgia"/>
              </a:defRPr>
            </a:lvl8pPr>
            <a:lvl9pPr marL="0" marR="0" lvl="8" indent="0" algn="ctr" rtl="0">
              <a:lnSpc>
                <a:spcPct val="100000"/>
              </a:lnSpc>
              <a:spcBef>
                <a:spcPts val="0"/>
              </a:spcBef>
              <a:spcAft>
                <a:spcPts val="0"/>
              </a:spcAft>
              <a:buClr>
                <a:srgbClr val="370038"/>
              </a:buClr>
              <a:buFont typeface="Georgia"/>
              <a:buNone/>
              <a:defRPr sz="1600" b="0" i="0" u="none" strike="noStrike" cap="none">
                <a:solidFill>
                  <a:srgbClr val="370038"/>
                </a:solidFill>
                <a:latin typeface="Georgia"/>
                <a:ea typeface="Georgia"/>
                <a:cs typeface="Georgia"/>
                <a:sym typeface="Georgia"/>
              </a:defRPr>
            </a:lvl9pPr>
          </a:lstStyle>
          <a:p>
            <a:pPr marL="0" lvl="0" indent="0" algn="ctr" rtl="0">
              <a:spcBef>
                <a:spcPts val="0"/>
              </a:spcBef>
              <a:spcAft>
                <a:spcPts val="0"/>
              </a:spcAft>
              <a:buNone/>
            </a:pPr>
            <a:fld id="{00000000-1234-1234-1234-123412341234}" type="slidenum">
              <a:rPr lang="en-US"/>
              <a:t>‹#›</a:t>
            </a:fld>
            <a:endParaRPr/>
          </a:p>
        </p:txBody>
      </p:sp>
      <p:sp>
        <p:nvSpPr>
          <p:cNvPr id="34" name="Google Shape;34;p2"/>
          <p:cNvSpPr txBox="1">
            <a:spLocks noGrp="1"/>
          </p:cNvSpPr>
          <p:nvPr>
            <p:ph type="ctrTitle"/>
          </p:nvPr>
        </p:nvSpPr>
        <p:spPr>
          <a:xfrm>
            <a:off x="685800" y="381000"/>
            <a:ext cx="7772400" cy="1752600"/>
          </a:xfrm>
          <a:prstGeom prst="rect">
            <a:avLst/>
          </a:prstGeom>
          <a:noFill/>
          <a:ln>
            <a:noFill/>
          </a:ln>
        </p:spPr>
        <p:txBody>
          <a:bodyPr spcFirstLastPara="1" wrap="square" lIns="91425" tIns="91425" rIns="91425" bIns="91425" anchor="b" anchorCtr="0"/>
          <a:lstStyle>
            <a:lvl1pPr marL="0" marR="0" lvl="0" indent="0" algn="ctr" rtl="0">
              <a:lnSpc>
                <a:spcPct val="100000"/>
              </a:lnSpc>
              <a:spcBef>
                <a:spcPts val="0"/>
              </a:spcBef>
              <a:spcAft>
                <a:spcPts val="0"/>
              </a:spcAft>
              <a:buClr>
                <a:schemeClr val="accent1"/>
              </a:buClr>
              <a:buSzPts val="1400"/>
              <a:buFont typeface="Georgia"/>
              <a:buNone/>
              <a:defRPr/>
            </a:lvl1pPr>
            <a:lvl2pPr marL="0" marR="0" lvl="1" indent="0" algn="l" rtl="0">
              <a:lnSpc>
                <a:spcPct val="100000"/>
              </a:lnSpc>
              <a:spcBef>
                <a:spcPts val="0"/>
              </a:spcBef>
              <a:spcAft>
                <a:spcPts val="0"/>
              </a:spcAft>
              <a:buClr>
                <a:srgbClr val="000000"/>
              </a:buClr>
              <a:buSzPts val="1400"/>
              <a:buFont typeface="Arial"/>
              <a:buNone/>
              <a:defRPr/>
            </a:lvl2pPr>
            <a:lvl3pPr marL="0" marR="0" lvl="2" indent="-88900" algn="l" rtl="0">
              <a:spcBef>
                <a:spcPts val="0"/>
              </a:spcBef>
              <a:spcAft>
                <a:spcPts val="0"/>
              </a:spcAft>
              <a:buSzPts val="1400"/>
              <a:buChar char="■"/>
              <a:defRPr/>
            </a:lvl3pPr>
            <a:lvl4pPr marL="0" marR="0" lvl="3" indent="-88900" algn="l" rtl="0">
              <a:spcBef>
                <a:spcPts val="0"/>
              </a:spcBef>
              <a:spcAft>
                <a:spcPts val="0"/>
              </a:spcAft>
              <a:buSzPts val="1400"/>
              <a:buChar char="●"/>
              <a:defRPr/>
            </a:lvl4pPr>
            <a:lvl5pPr marL="0" marR="0" lvl="4" indent="-88900" algn="l" rtl="0">
              <a:spcBef>
                <a:spcPts val="0"/>
              </a:spcBef>
              <a:spcAft>
                <a:spcPts val="0"/>
              </a:spcAft>
              <a:buSzPts val="1400"/>
              <a:buChar char="○"/>
              <a:defRPr/>
            </a:lvl5pPr>
            <a:lvl6pPr marL="0" marR="0" lvl="5" indent="-88900" algn="l" rtl="0">
              <a:spcBef>
                <a:spcPts val="0"/>
              </a:spcBef>
              <a:spcAft>
                <a:spcPts val="0"/>
              </a:spcAft>
              <a:buSzPts val="1400"/>
              <a:buChar char="■"/>
              <a:defRPr/>
            </a:lvl6pPr>
            <a:lvl7pPr marL="0" marR="0" lvl="6" indent="-88900" algn="l" rtl="0">
              <a:spcBef>
                <a:spcPts val="0"/>
              </a:spcBef>
              <a:spcAft>
                <a:spcPts val="0"/>
              </a:spcAft>
              <a:buSzPts val="1400"/>
              <a:buChar char="●"/>
              <a:defRPr/>
            </a:lvl7pPr>
            <a:lvl8pPr marL="0" marR="0" lvl="7" indent="-88900" algn="l" rtl="0">
              <a:spcBef>
                <a:spcPts val="0"/>
              </a:spcBef>
              <a:spcAft>
                <a:spcPts val="0"/>
              </a:spcAft>
              <a:buSzPts val="1400"/>
              <a:buChar char="○"/>
              <a:defRPr/>
            </a:lvl8pPr>
            <a:lvl9pPr marL="0" marR="0" lvl="8" indent="-88900" algn="l" rtl="0">
              <a:spcBef>
                <a:spcPts val="0"/>
              </a:spcBef>
              <a:spcAft>
                <a:spcPts val="0"/>
              </a:spcAft>
              <a:buSzPts val="1400"/>
              <a:buChar char="■"/>
              <a:defRPr/>
            </a:lvl9pPr>
          </a:lstStyle>
          <a:p>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bg>
      <p:bgPr>
        <a:solidFill>
          <a:schemeClr val="lt2"/>
        </a:solidFill>
        <a:effectLst/>
      </p:bgPr>
    </p:bg>
    <p:spTree>
      <p:nvGrpSpPr>
        <p:cNvPr id="1" name="Shape 137"/>
        <p:cNvGrpSpPr/>
        <p:nvPr/>
      </p:nvGrpSpPr>
      <p:grpSpPr>
        <a:xfrm>
          <a:off x="0" y="0"/>
          <a:ext cx="0" cy="0"/>
          <a:chOff x="0" y="0"/>
          <a:chExt cx="0" cy="0"/>
        </a:xfrm>
      </p:grpSpPr>
      <p:sp>
        <p:nvSpPr>
          <p:cNvPr id="138" name="Google Shape;138;p11"/>
          <p:cNvSpPr txBox="1">
            <a:spLocks noGrp="1"/>
          </p:cNvSpPr>
          <p:nvPr>
            <p:ph type="title"/>
          </p:nvPr>
        </p:nvSpPr>
        <p:spPr>
          <a:xfrm>
            <a:off x="301752" y="228600"/>
            <a:ext cx="8534399" cy="758951"/>
          </a:xfrm>
          <a:prstGeom prst="rect">
            <a:avLst/>
          </a:prstGeom>
          <a:noFill/>
          <a:ln>
            <a:noFill/>
          </a:ln>
        </p:spPr>
        <p:txBody>
          <a:bodyPr spcFirstLastPara="1" wrap="square" lIns="91425" tIns="91425" rIns="91425" bIns="91425" anchor="b" anchorCtr="0"/>
          <a:lstStyle>
            <a:lvl1pPr lvl="0" algn="ctr" rtl="0">
              <a:spcBef>
                <a:spcPts val="0"/>
              </a:spcBef>
              <a:spcAft>
                <a:spcPts val="0"/>
              </a:spcAft>
              <a:buClr>
                <a:srgbClr val="370038"/>
              </a:buClr>
              <a:buSzPts val="1400"/>
              <a:buFont typeface="Georgia"/>
              <a:buNone/>
              <a:defRPr/>
            </a:lvl1pPr>
            <a:lvl2pPr lvl="1" rtl="0">
              <a:spcBef>
                <a:spcPts val="0"/>
              </a:spcBef>
              <a:spcAft>
                <a:spcPts val="0"/>
              </a:spcAft>
              <a:buSzPts val="1400"/>
              <a:buNone/>
              <a:defRPr/>
            </a:lvl2pPr>
            <a:lvl3pPr lvl="2" rtl="0">
              <a:spcBef>
                <a:spcPts val="0"/>
              </a:spcBef>
              <a:spcAft>
                <a:spcPts val="0"/>
              </a:spcAft>
              <a:buSzPts val="1400"/>
              <a:buChar char="■"/>
              <a:defRPr/>
            </a:lvl3pPr>
            <a:lvl4pPr lvl="3" rtl="0">
              <a:spcBef>
                <a:spcPts val="0"/>
              </a:spcBef>
              <a:spcAft>
                <a:spcPts val="0"/>
              </a:spcAft>
              <a:buSzPts val="1400"/>
              <a:buChar char="●"/>
              <a:defRPr/>
            </a:lvl4pPr>
            <a:lvl5pPr lvl="4" rtl="0">
              <a:spcBef>
                <a:spcPts val="0"/>
              </a:spcBef>
              <a:spcAft>
                <a:spcPts val="0"/>
              </a:spcAft>
              <a:buSzPts val="1400"/>
              <a:buChar char="○"/>
              <a:defRPr/>
            </a:lvl5pPr>
            <a:lvl6pPr lvl="5" rtl="0">
              <a:spcBef>
                <a:spcPts val="0"/>
              </a:spcBef>
              <a:spcAft>
                <a:spcPts val="0"/>
              </a:spcAft>
              <a:buSzPts val="1400"/>
              <a:buChar char="■"/>
              <a:defRPr/>
            </a:lvl6pPr>
            <a:lvl7pPr lvl="6" rtl="0">
              <a:spcBef>
                <a:spcPts val="0"/>
              </a:spcBef>
              <a:spcAft>
                <a:spcPts val="0"/>
              </a:spcAft>
              <a:buSzPts val="1400"/>
              <a:buChar char="●"/>
              <a:defRPr/>
            </a:lvl7pPr>
            <a:lvl8pPr lvl="7" rtl="0">
              <a:spcBef>
                <a:spcPts val="0"/>
              </a:spcBef>
              <a:spcAft>
                <a:spcPts val="0"/>
              </a:spcAft>
              <a:buSzPts val="1400"/>
              <a:buChar char="○"/>
              <a:defRPr/>
            </a:lvl8pPr>
            <a:lvl9pPr lvl="8" rtl="0">
              <a:spcBef>
                <a:spcPts val="0"/>
              </a:spcBef>
              <a:spcAft>
                <a:spcPts val="0"/>
              </a:spcAft>
              <a:buSzPts val="1400"/>
              <a:buChar char="■"/>
              <a:defRPr/>
            </a:lvl9pPr>
          </a:lstStyle>
          <a:p>
            <a:endParaRPr/>
          </a:p>
        </p:txBody>
      </p:sp>
      <p:sp>
        <p:nvSpPr>
          <p:cNvPr id="139" name="Google Shape;139;p11"/>
          <p:cNvSpPr txBox="1">
            <a:spLocks noGrp="1"/>
          </p:cNvSpPr>
          <p:nvPr>
            <p:ph type="body" idx="1"/>
          </p:nvPr>
        </p:nvSpPr>
        <p:spPr>
          <a:xfrm rot="5400000">
            <a:off x="2269236" y="-443483"/>
            <a:ext cx="4599431" cy="8534399"/>
          </a:xfrm>
          <a:prstGeom prst="rect">
            <a:avLst/>
          </a:prstGeom>
          <a:noFill/>
          <a:ln>
            <a:noFill/>
          </a:ln>
        </p:spPr>
        <p:txBody>
          <a:bodyPr spcFirstLastPara="1" wrap="square" lIns="91425" tIns="91425" rIns="91425" bIns="91425" anchor="t" anchorCtr="0"/>
          <a:lstStyle>
            <a:lvl1pPr marL="457200" lvl="0" indent="-317500" algn="l" rtl="0">
              <a:spcBef>
                <a:spcPts val="540"/>
              </a:spcBef>
              <a:spcAft>
                <a:spcPts val="0"/>
              </a:spcAft>
              <a:buClr>
                <a:schemeClr val="accent1"/>
              </a:buClr>
              <a:buSzPts val="1400"/>
              <a:buFont typeface="Noto Symbol"/>
              <a:buChar char="●"/>
              <a:defRPr/>
            </a:lvl1pPr>
            <a:lvl2pPr marL="914400" lvl="1" indent="-317500" algn="l" rtl="0">
              <a:spcBef>
                <a:spcPts val="440"/>
              </a:spcBef>
              <a:spcAft>
                <a:spcPts val="0"/>
              </a:spcAft>
              <a:buClr>
                <a:schemeClr val="accent2"/>
              </a:buClr>
              <a:buSzPts val="1400"/>
              <a:buFont typeface="Noto Symbol"/>
              <a:buChar char="○"/>
              <a:defRPr/>
            </a:lvl2pPr>
            <a:lvl3pPr marL="1371600" lvl="2" indent="-317500" algn="l" rtl="0">
              <a:spcBef>
                <a:spcPts val="400"/>
              </a:spcBef>
              <a:spcAft>
                <a:spcPts val="0"/>
              </a:spcAft>
              <a:buClr>
                <a:schemeClr val="accent3"/>
              </a:buClr>
              <a:buSzPts val="1400"/>
              <a:buFont typeface="Noto Symbol"/>
              <a:buChar char="•"/>
              <a:defRPr/>
            </a:lvl3pPr>
            <a:lvl4pPr marL="1828800" lvl="3" indent="-317500" algn="l" rtl="0">
              <a:spcBef>
                <a:spcPts val="400"/>
              </a:spcBef>
              <a:spcAft>
                <a:spcPts val="0"/>
              </a:spcAft>
              <a:buClr>
                <a:schemeClr val="accent4"/>
              </a:buClr>
              <a:buSzPts val="1400"/>
              <a:buFont typeface="Noto Symbol"/>
              <a:buChar char="•"/>
              <a:defRPr/>
            </a:lvl4pPr>
            <a:lvl5pPr marL="2286000" lvl="4" indent="-317500" algn="l" rtl="0">
              <a:spcBef>
                <a:spcPts val="360"/>
              </a:spcBef>
              <a:spcAft>
                <a:spcPts val="0"/>
              </a:spcAft>
              <a:buClr>
                <a:schemeClr val="accent5"/>
              </a:buClr>
              <a:buSzPts val="1400"/>
              <a:buFont typeface="Georgia"/>
              <a:buChar char="•"/>
              <a:defRPr/>
            </a:lvl5pPr>
            <a:lvl6pPr marL="2743200" lvl="5" indent="-317500" algn="l" rtl="0">
              <a:spcBef>
                <a:spcPts val="360"/>
              </a:spcBef>
              <a:spcAft>
                <a:spcPts val="0"/>
              </a:spcAft>
              <a:buClr>
                <a:schemeClr val="accent6"/>
              </a:buClr>
              <a:buSzPts val="1400"/>
              <a:buFont typeface="Noto Symbol"/>
              <a:buChar char="●"/>
              <a:defRPr/>
            </a:lvl6pPr>
            <a:lvl7pPr marL="3200400" lvl="6" indent="-317500" algn="l" rtl="0">
              <a:spcBef>
                <a:spcPts val="320"/>
              </a:spcBef>
              <a:spcAft>
                <a:spcPts val="0"/>
              </a:spcAft>
              <a:buClr>
                <a:srgbClr val="1B406E"/>
              </a:buClr>
              <a:buSzPts val="1400"/>
              <a:buFont typeface="Georgia"/>
              <a:buChar char="•"/>
              <a:defRPr/>
            </a:lvl7pPr>
            <a:lvl8pPr marL="3657600" lvl="7" indent="-317500" algn="l" rtl="0">
              <a:spcBef>
                <a:spcPts val="320"/>
              </a:spcBef>
              <a:spcAft>
                <a:spcPts val="0"/>
              </a:spcAft>
              <a:buClr>
                <a:srgbClr val="71588F"/>
              </a:buClr>
              <a:buSzPts val="1400"/>
              <a:buFont typeface="Georgia"/>
              <a:buChar char="•"/>
              <a:defRPr/>
            </a:lvl8pPr>
            <a:lvl9pPr marL="4114800" lvl="8" indent="-317500" algn="l" rtl="0">
              <a:spcBef>
                <a:spcPts val="280"/>
              </a:spcBef>
              <a:spcAft>
                <a:spcPts val="0"/>
              </a:spcAft>
              <a:buClr>
                <a:srgbClr val="455523"/>
              </a:buClr>
              <a:buSzPts val="1400"/>
              <a:buFont typeface="Georgia"/>
              <a:buChar char="•"/>
              <a:defRPr/>
            </a:lvl9pPr>
          </a:lstStyle>
          <a:p>
            <a:endParaRPr/>
          </a:p>
        </p:txBody>
      </p:sp>
      <p:sp>
        <p:nvSpPr>
          <p:cNvPr id="140" name="Google Shape;140;p11"/>
          <p:cNvSpPr txBox="1">
            <a:spLocks noGrp="1"/>
          </p:cNvSpPr>
          <p:nvPr>
            <p:ph type="dt" idx="10"/>
          </p:nvPr>
        </p:nvSpPr>
        <p:spPr>
          <a:xfrm>
            <a:off x="5791200" y="6404983"/>
            <a:ext cx="3044952" cy="365759"/>
          </a:xfrm>
          <a:prstGeom prst="rect">
            <a:avLst/>
          </a:prstGeom>
          <a:noFill/>
          <a:ln>
            <a:noFill/>
          </a:ln>
        </p:spPr>
        <p:txBody>
          <a:bodyPr spcFirstLastPara="1" wrap="square" lIns="91425" tIns="91425" rIns="91425" bIns="91425" anchor="t" anchorCtr="0"/>
          <a:lstStyle>
            <a:lvl1pPr marL="0" marR="0" lvl="0" indent="0" algn="r" rtl="0">
              <a:lnSpc>
                <a:spcPct val="100000"/>
              </a:lnSpc>
              <a:spcBef>
                <a:spcPts val="0"/>
              </a:spcBef>
              <a:spcAft>
                <a:spcPts val="0"/>
              </a:spcAft>
              <a:buClr>
                <a:srgbClr val="000000"/>
              </a:buClr>
              <a:buSzPts val="1400"/>
              <a:buFont typeface="Arial"/>
              <a:buNone/>
              <a:defRPr/>
            </a:lvl1pPr>
            <a:lvl2pPr marL="457200" marR="0" lvl="1" indent="0" algn="l" rtl="0">
              <a:lnSpc>
                <a:spcPct val="100000"/>
              </a:lnSpc>
              <a:spcBef>
                <a:spcPts val="0"/>
              </a:spcBef>
              <a:spcAft>
                <a:spcPts val="0"/>
              </a:spcAft>
              <a:buClr>
                <a:srgbClr val="000000"/>
              </a:buClr>
              <a:buSzPts val="1400"/>
              <a:buFont typeface="Arial"/>
              <a:buNone/>
              <a:defRPr/>
            </a:lvl2pPr>
            <a:lvl3pPr marL="914400" marR="0" lvl="2" indent="0" algn="l" rtl="0">
              <a:lnSpc>
                <a:spcPct val="100000"/>
              </a:lnSpc>
              <a:spcBef>
                <a:spcPts val="0"/>
              </a:spcBef>
              <a:spcAft>
                <a:spcPts val="0"/>
              </a:spcAft>
              <a:buClr>
                <a:srgbClr val="000000"/>
              </a:buClr>
              <a:buSzPts val="1400"/>
              <a:buFont typeface="Arial"/>
              <a:buNone/>
              <a:defRPr/>
            </a:lvl3pPr>
            <a:lvl4pPr marL="1371600" marR="0" lvl="3" indent="0" algn="l" rtl="0">
              <a:lnSpc>
                <a:spcPct val="100000"/>
              </a:lnSpc>
              <a:spcBef>
                <a:spcPts val="0"/>
              </a:spcBef>
              <a:spcAft>
                <a:spcPts val="0"/>
              </a:spcAft>
              <a:buClr>
                <a:srgbClr val="000000"/>
              </a:buClr>
              <a:buSzPts val="1400"/>
              <a:buFont typeface="Arial"/>
              <a:buNone/>
              <a:defRPr/>
            </a:lvl4pPr>
            <a:lvl5pPr marL="1828800" marR="0" lvl="4" indent="0" algn="l" rtl="0">
              <a:lnSpc>
                <a:spcPct val="100000"/>
              </a:lnSpc>
              <a:spcBef>
                <a:spcPts val="0"/>
              </a:spcBef>
              <a:spcAft>
                <a:spcPts val="0"/>
              </a:spcAft>
              <a:buClr>
                <a:srgbClr val="000000"/>
              </a:buClr>
              <a:buSzPts val="1400"/>
              <a:buFont typeface="Arial"/>
              <a:buNone/>
              <a:defRPr/>
            </a:lvl5pPr>
            <a:lvl6pPr marL="2286000" marR="0" lvl="5" indent="0" algn="l" rtl="0">
              <a:lnSpc>
                <a:spcPct val="100000"/>
              </a:lnSpc>
              <a:spcBef>
                <a:spcPts val="0"/>
              </a:spcBef>
              <a:spcAft>
                <a:spcPts val="0"/>
              </a:spcAft>
              <a:buClr>
                <a:srgbClr val="000000"/>
              </a:buClr>
              <a:buSzPts val="1400"/>
              <a:buFont typeface="Arial"/>
              <a:buNone/>
              <a:defRPr/>
            </a:lvl6pPr>
            <a:lvl7pPr marL="2743200" marR="0" lvl="6" indent="0" algn="l" rtl="0">
              <a:lnSpc>
                <a:spcPct val="100000"/>
              </a:lnSpc>
              <a:spcBef>
                <a:spcPts val="0"/>
              </a:spcBef>
              <a:spcAft>
                <a:spcPts val="0"/>
              </a:spcAft>
              <a:buClr>
                <a:srgbClr val="000000"/>
              </a:buClr>
              <a:buSzPts val="1400"/>
              <a:buFont typeface="Arial"/>
              <a:buNone/>
              <a:defRPr/>
            </a:lvl7pPr>
            <a:lvl8pPr marL="3200400" marR="0" lvl="7" indent="0" algn="l" rtl="0">
              <a:lnSpc>
                <a:spcPct val="100000"/>
              </a:lnSpc>
              <a:spcBef>
                <a:spcPts val="0"/>
              </a:spcBef>
              <a:spcAft>
                <a:spcPts val="0"/>
              </a:spcAft>
              <a:buClr>
                <a:srgbClr val="000000"/>
              </a:buClr>
              <a:buSzPts val="1400"/>
              <a:buFont typeface="Arial"/>
              <a:buNone/>
              <a:defRPr/>
            </a:lvl8pPr>
            <a:lvl9pPr marL="3657600" marR="0" lvl="8" indent="0" algn="l" rtl="0">
              <a:lnSpc>
                <a:spcPct val="100000"/>
              </a:lnSpc>
              <a:spcBef>
                <a:spcPts val="0"/>
              </a:spcBef>
              <a:spcAft>
                <a:spcPts val="0"/>
              </a:spcAft>
              <a:buClr>
                <a:srgbClr val="000000"/>
              </a:buClr>
              <a:buSzPts val="1400"/>
              <a:buFont typeface="Arial"/>
              <a:buNone/>
              <a:defRPr/>
            </a:lvl9pPr>
          </a:lstStyle>
          <a:p>
            <a:endParaRPr/>
          </a:p>
        </p:txBody>
      </p:sp>
      <p:sp>
        <p:nvSpPr>
          <p:cNvPr id="141" name="Google Shape;141;p11"/>
          <p:cNvSpPr txBox="1">
            <a:spLocks noGrp="1"/>
          </p:cNvSpPr>
          <p:nvPr>
            <p:ph type="ftr" idx="11"/>
          </p:nvPr>
        </p:nvSpPr>
        <p:spPr>
          <a:xfrm>
            <a:off x="304800" y="6410848"/>
            <a:ext cx="3581399" cy="365759"/>
          </a:xfrm>
          <a:prstGeom prst="rect">
            <a:avLst/>
          </a:prstGeom>
          <a:noFill/>
          <a:ln>
            <a:noFill/>
          </a:ln>
        </p:spPr>
        <p:txBody>
          <a:bodyPr spcFirstLastPara="1" wrap="square" lIns="91425" tIns="91425" rIns="91425" bIns="91425" anchor="t" anchorCtr="0"/>
          <a:lstStyle>
            <a:lvl1pPr marL="0" marR="0" lvl="0" indent="0" algn="l" rtl="0">
              <a:lnSpc>
                <a:spcPct val="100000"/>
              </a:lnSpc>
              <a:spcBef>
                <a:spcPts val="0"/>
              </a:spcBef>
              <a:spcAft>
                <a:spcPts val="0"/>
              </a:spcAft>
              <a:buClr>
                <a:srgbClr val="000000"/>
              </a:buClr>
              <a:buSzPts val="1400"/>
              <a:buFont typeface="Arial"/>
              <a:buNone/>
              <a:defRPr/>
            </a:lvl1pPr>
            <a:lvl2pPr marL="457200" marR="0" lvl="1" indent="0" algn="l" rtl="0">
              <a:lnSpc>
                <a:spcPct val="100000"/>
              </a:lnSpc>
              <a:spcBef>
                <a:spcPts val="0"/>
              </a:spcBef>
              <a:spcAft>
                <a:spcPts val="0"/>
              </a:spcAft>
              <a:buClr>
                <a:srgbClr val="000000"/>
              </a:buClr>
              <a:buSzPts val="1400"/>
              <a:buFont typeface="Arial"/>
              <a:buNone/>
              <a:defRPr/>
            </a:lvl2pPr>
            <a:lvl3pPr marL="914400" marR="0" lvl="2" indent="0" algn="l" rtl="0">
              <a:lnSpc>
                <a:spcPct val="100000"/>
              </a:lnSpc>
              <a:spcBef>
                <a:spcPts val="0"/>
              </a:spcBef>
              <a:spcAft>
                <a:spcPts val="0"/>
              </a:spcAft>
              <a:buClr>
                <a:srgbClr val="000000"/>
              </a:buClr>
              <a:buSzPts val="1400"/>
              <a:buFont typeface="Arial"/>
              <a:buNone/>
              <a:defRPr/>
            </a:lvl3pPr>
            <a:lvl4pPr marL="1371600" marR="0" lvl="3" indent="0" algn="l" rtl="0">
              <a:lnSpc>
                <a:spcPct val="100000"/>
              </a:lnSpc>
              <a:spcBef>
                <a:spcPts val="0"/>
              </a:spcBef>
              <a:spcAft>
                <a:spcPts val="0"/>
              </a:spcAft>
              <a:buClr>
                <a:srgbClr val="000000"/>
              </a:buClr>
              <a:buSzPts val="1400"/>
              <a:buFont typeface="Arial"/>
              <a:buNone/>
              <a:defRPr/>
            </a:lvl4pPr>
            <a:lvl5pPr marL="1828800" marR="0" lvl="4" indent="0" algn="l" rtl="0">
              <a:lnSpc>
                <a:spcPct val="100000"/>
              </a:lnSpc>
              <a:spcBef>
                <a:spcPts val="0"/>
              </a:spcBef>
              <a:spcAft>
                <a:spcPts val="0"/>
              </a:spcAft>
              <a:buClr>
                <a:srgbClr val="000000"/>
              </a:buClr>
              <a:buSzPts val="1400"/>
              <a:buFont typeface="Arial"/>
              <a:buNone/>
              <a:defRPr/>
            </a:lvl5pPr>
            <a:lvl6pPr marL="2286000" marR="0" lvl="5" indent="0" algn="l" rtl="0">
              <a:lnSpc>
                <a:spcPct val="100000"/>
              </a:lnSpc>
              <a:spcBef>
                <a:spcPts val="0"/>
              </a:spcBef>
              <a:spcAft>
                <a:spcPts val="0"/>
              </a:spcAft>
              <a:buClr>
                <a:srgbClr val="000000"/>
              </a:buClr>
              <a:buSzPts val="1400"/>
              <a:buFont typeface="Arial"/>
              <a:buNone/>
              <a:defRPr/>
            </a:lvl6pPr>
            <a:lvl7pPr marL="2743200" marR="0" lvl="6" indent="0" algn="l" rtl="0">
              <a:lnSpc>
                <a:spcPct val="100000"/>
              </a:lnSpc>
              <a:spcBef>
                <a:spcPts val="0"/>
              </a:spcBef>
              <a:spcAft>
                <a:spcPts val="0"/>
              </a:spcAft>
              <a:buClr>
                <a:srgbClr val="000000"/>
              </a:buClr>
              <a:buSzPts val="1400"/>
              <a:buFont typeface="Arial"/>
              <a:buNone/>
              <a:defRPr/>
            </a:lvl7pPr>
            <a:lvl8pPr marL="3200400" marR="0" lvl="7" indent="0" algn="l" rtl="0">
              <a:lnSpc>
                <a:spcPct val="100000"/>
              </a:lnSpc>
              <a:spcBef>
                <a:spcPts val="0"/>
              </a:spcBef>
              <a:spcAft>
                <a:spcPts val="0"/>
              </a:spcAft>
              <a:buClr>
                <a:srgbClr val="000000"/>
              </a:buClr>
              <a:buSzPts val="1400"/>
              <a:buFont typeface="Arial"/>
              <a:buNone/>
              <a:defRPr/>
            </a:lvl8pPr>
            <a:lvl9pPr marL="3657600" marR="0" lvl="8" indent="0" algn="l" rtl="0">
              <a:lnSpc>
                <a:spcPct val="100000"/>
              </a:lnSpc>
              <a:spcBef>
                <a:spcPts val="0"/>
              </a:spcBef>
              <a:spcAft>
                <a:spcPts val="0"/>
              </a:spcAft>
              <a:buClr>
                <a:srgbClr val="000000"/>
              </a:buClr>
              <a:buSzPts val="1400"/>
              <a:buFont typeface="Arial"/>
              <a:buNone/>
              <a:defRPr/>
            </a:lvl9pPr>
          </a:lstStyle>
          <a:p>
            <a:endParaRPr/>
          </a:p>
        </p:txBody>
      </p:sp>
      <p:sp>
        <p:nvSpPr>
          <p:cNvPr id="142" name="Google Shape;142;p11"/>
          <p:cNvSpPr txBox="1">
            <a:spLocks noGrp="1"/>
          </p:cNvSpPr>
          <p:nvPr>
            <p:ph type="sldNum" idx="12"/>
          </p:nvPr>
        </p:nvSpPr>
        <p:spPr>
          <a:xfrm>
            <a:off x="4343400" y="1040174"/>
            <a:ext cx="457200" cy="441324"/>
          </a:xfrm>
          <a:prstGeom prst="rect">
            <a:avLst/>
          </a:prstGeom>
          <a:noFill/>
          <a:ln>
            <a:noFill/>
          </a:ln>
        </p:spPr>
        <p:txBody>
          <a:bodyPr spcFirstLastPara="1" wrap="square" lIns="45700" tIns="45700" rIns="45700" bIns="45700" anchor="ctr" anchorCtr="0">
            <a:noAutofit/>
          </a:bodyPr>
          <a:lstStyle>
            <a:lvl1pPr marL="0" marR="0" lvl="0" indent="0" algn="ctr" rtl="0">
              <a:lnSpc>
                <a:spcPct val="100000"/>
              </a:lnSpc>
              <a:spcBef>
                <a:spcPts val="0"/>
              </a:spcBef>
              <a:spcAft>
                <a:spcPts val="0"/>
              </a:spcAft>
              <a:buClr>
                <a:srgbClr val="370038"/>
              </a:buClr>
              <a:buFont typeface="Georgia"/>
              <a:buNone/>
              <a:defRPr sz="1600" b="0" i="0" u="none" strike="noStrike" cap="none">
                <a:solidFill>
                  <a:srgbClr val="370038"/>
                </a:solidFill>
                <a:latin typeface="Georgia"/>
                <a:ea typeface="Georgia"/>
                <a:cs typeface="Georgia"/>
                <a:sym typeface="Georgia"/>
              </a:defRPr>
            </a:lvl1pPr>
            <a:lvl2pPr marL="0" marR="0" lvl="1" indent="0" algn="ctr" rtl="0">
              <a:lnSpc>
                <a:spcPct val="100000"/>
              </a:lnSpc>
              <a:spcBef>
                <a:spcPts val="0"/>
              </a:spcBef>
              <a:spcAft>
                <a:spcPts val="0"/>
              </a:spcAft>
              <a:buClr>
                <a:srgbClr val="370038"/>
              </a:buClr>
              <a:buFont typeface="Georgia"/>
              <a:buNone/>
              <a:defRPr sz="1600" b="0" i="0" u="none" strike="noStrike" cap="none">
                <a:solidFill>
                  <a:srgbClr val="370038"/>
                </a:solidFill>
                <a:latin typeface="Georgia"/>
                <a:ea typeface="Georgia"/>
                <a:cs typeface="Georgia"/>
                <a:sym typeface="Georgia"/>
              </a:defRPr>
            </a:lvl2pPr>
            <a:lvl3pPr marL="0" marR="0" lvl="2" indent="0" algn="ctr" rtl="0">
              <a:lnSpc>
                <a:spcPct val="100000"/>
              </a:lnSpc>
              <a:spcBef>
                <a:spcPts val="0"/>
              </a:spcBef>
              <a:spcAft>
                <a:spcPts val="0"/>
              </a:spcAft>
              <a:buClr>
                <a:srgbClr val="370038"/>
              </a:buClr>
              <a:buFont typeface="Georgia"/>
              <a:buNone/>
              <a:defRPr sz="1600" b="0" i="0" u="none" strike="noStrike" cap="none">
                <a:solidFill>
                  <a:srgbClr val="370038"/>
                </a:solidFill>
                <a:latin typeface="Georgia"/>
                <a:ea typeface="Georgia"/>
                <a:cs typeface="Georgia"/>
                <a:sym typeface="Georgia"/>
              </a:defRPr>
            </a:lvl3pPr>
            <a:lvl4pPr marL="0" marR="0" lvl="3" indent="0" algn="ctr" rtl="0">
              <a:lnSpc>
                <a:spcPct val="100000"/>
              </a:lnSpc>
              <a:spcBef>
                <a:spcPts val="0"/>
              </a:spcBef>
              <a:spcAft>
                <a:spcPts val="0"/>
              </a:spcAft>
              <a:buClr>
                <a:srgbClr val="370038"/>
              </a:buClr>
              <a:buFont typeface="Georgia"/>
              <a:buNone/>
              <a:defRPr sz="1600" b="0" i="0" u="none" strike="noStrike" cap="none">
                <a:solidFill>
                  <a:srgbClr val="370038"/>
                </a:solidFill>
                <a:latin typeface="Georgia"/>
                <a:ea typeface="Georgia"/>
                <a:cs typeface="Georgia"/>
                <a:sym typeface="Georgia"/>
              </a:defRPr>
            </a:lvl4pPr>
            <a:lvl5pPr marL="0" marR="0" lvl="4" indent="0" algn="ctr" rtl="0">
              <a:lnSpc>
                <a:spcPct val="100000"/>
              </a:lnSpc>
              <a:spcBef>
                <a:spcPts val="0"/>
              </a:spcBef>
              <a:spcAft>
                <a:spcPts val="0"/>
              </a:spcAft>
              <a:buClr>
                <a:srgbClr val="370038"/>
              </a:buClr>
              <a:buFont typeface="Georgia"/>
              <a:buNone/>
              <a:defRPr sz="1600" b="0" i="0" u="none" strike="noStrike" cap="none">
                <a:solidFill>
                  <a:srgbClr val="370038"/>
                </a:solidFill>
                <a:latin typeface="Georgia"/>
                <a:ea typeface="Georgia"/>
                <a:cs typeface="Georgia"/>
                <a:sym typeface="Georgia"/>
              </a:defRPr>
            </a:lvl5pPr>
            <a:lvl6pPr marL="0" marR="0" lvl="5" indent="0" algn="ctr" rtl="0">
              <a:lnSpc>
                <a:spcPct val="100000"/>
              </a:lnSpc>
              <a:spcBef>
                <a:spcPts val="0"/>
              </a:spcBef>
              <a:spcAft>
                <a:spcPts val="0"/>
              </a:spcAft>
              <a:buClr>
                <a:srgbClr val="370038"/>
              </a:buClr>
              <a:buFont typeface="Georgia"/>
              <a:buNone/>
              <a:defRPr sz="1600" b="0" i="0" u="none" strike="noStrike" cap="none">
                <a:solidFill>
                  <a:srgbClr val="370038"/>
                </a:solidFill>
                <a:latin typeface="Georgia"/>
                <a:ea typeface="Georgia"/>
                <a:cs typeface="Georgia"/>
                <a:sym typeface="Georgia"/>
              </a:defRPr>
            </a:lvl6pPr>
            <a:lvl7pPr marL="0" marR="0" lvl="6" indent="0" algn="ctr" rtl="0">
              <a:lnSpc>
                <a:spcPct val="100000"/>
              </a:lnSpc>
              <a:spcBef>
                <a:spcPts val="0"/>
              </a:spcBef>
              <a:spcAft>
                <a:spcPts val="0"/>
              </a:spcAft>
              <a:buClr>
                <a:srgbClr val="370038"/>
              </a:buClr>
              <a:buFont typeface="Georgia"/>
              <a:buNone/>
              <a:defRPr sz="1600" b="0" i="0" u="none" strike="noStrike" cap="none">
                <a:solidFill>
                  <a:srgbClr val="370038"/>
                </a:solidFill>
                <a:latin typeface="Georgia"/>
                <a:ea typeface="Georgia"/>
                <a:cs typeface="Georgia"/>
                <a:sym typeface="Georgia"/>
              </a:defRPr>
            </a:lvl7pPr>
            <a:lvl8pPr marL="0" marR="0" lvl="7" indent="0" algn="ctr" rtl="0">
              <a:lnSpc>
                <a:spcPct val="100000"/>
              </a:lnSpc>
              <a:spcBef>
                <a:spcPts val="0"/>
              </a:spcBef>
              <a:spcAft>
                <a:spcPts val="0"/>
              </a:spcAft>
              <a:buClr>
                <a:srgbClr val="370038"/>
              </a:buClr>
              <a:buFont typeface="Georgia"/>
              <a:buNone/>
              <a:defRPr sz="1600" b="0" i="0" u="none" strike="noStrike" cap="none">
                <a:solidFill>
                  <a:srgbClr val="370038"/>
                </a:solidFill>
                <a:latin typeface="Georgia"/>
                <a:ea typeface="Georgia"/>
                <a:cs typeface="Georgia"/>
                <a:sym typeface="Georgia"/>
              </a:defRPr>
            </a:lvl8pPr>
            <a:lvl9pPr marL="0" marR="0" lvl="8" indent="0" algn="ctr" rtl="0">
              <a:lnSpc>
                <a:spcPct val="100000"/>
              </a:lnSpc>
              <a:spcBef>
                <a:spcPts val="0"/>
              </a:spcBef>
              <a:spcAft>
                <a:spcPts val="0"/>
              </a:spcAft>
              <a:buClr>
                <a:srgbClr val="370038"/>
              </a:buClr>
              <a:buFont typeface="Georgia"/>
              <a:buNone/>
              <a:defRPr sz="1600" b="0" i="0" u="none" strike="noStrike" cap="none">
                <a:solidFill>
                  <a:srgbClr val="370038"/>
                </a:solidFill>
                <a:latin typeface="Georgia"/>
                <a:ea typeface="Georgia"/>
                <a:cs typeface="Georgia"/>
                <a:sym typeface="Georgia"/>
              </a:defRPr>
            </a:lvl9pPr>
          </a:lstStyle>
          <a:p>
            <a:pPr marL="0" lvl="0" indent="0" algn="ct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bg>
      <p:bgPr>
        <a:solidFill>
          <a:schemeClr val="lt2"/>
        </a:solidFill>
        <a:effectLst/>
      </p:bgPr>
    </p:bg>
    <p:spTree>
      <p:nvGrpSpPr>
        <p:cNvPr id="1" name="Shape 143"/>
        <p:cNvGrpSpPr/>
        <p:nvPr/>
      </p:nvGrpSpPr>
      <p:grpSpPr>
        <a:xfrm>
          <a:off x="0" y="0"/>
          <a:ext cx="0" cy="0"/>
          <a:chOff x="0" y="0"/>
          <a:chExt cx="0" cy="0"/>
        </a:xfrm>
      </p:grpSpPr>
      <p:sp>
        <p:nvSpPr>
          <p:cNvPr id="144" name="Google Shape;144;p12"/>
          <p:cNvSpPr/>
          <p:nvPr/>
        </p:nvSpPr>
        <p:spPr>
          <a:xfrm>
            <a:off x="0" y="6705600"/>
            <a:ext cx="9144000" cy="152399"/>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Font typeface="Arial"/>
              <a:buNone/>
            </a:pPr>
            <a:endParaRPr sz="1800" b="0" i="0" u="none" strike="noStrike" cap="none">
              <a:solidFill>
                <a:schemeClr val="dk1"/>
              </a:solidFill>
              <a:latin typeface="Georgia"/>
              <a:ea typeface="Georgia"/>
              <a:cs typeface="Georgia"/>
              <a:sym typeface="Georgia"/>
            </a:endParaRPr>
          </a:p>
        </p:txBody>
      </p:sp>
      <p:sp>
        <p:nvSpPr>
          <p:cNvPr id="145" name="Google Shape;145;p12"/>
          <p:cNvSpPr/>
          <p:nvPr/>
        </p:nvSpPr>
        <p:spPr>
          <a:xfrm>
            <a:off x="7010400" y="0"/>
            <a:ext cx="2133599" cy="6858000"/>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Font typeface="Arial"/>
              <a:buNone/>
            </a:pPr>
            <a:endParaRPr sz="1800" b="0" i="0" u="none" strike="noStrike" cap="none">
              <a:solidFill>
                <a:schemeClr val="dk1"/>
              </a:solidFill>
              <a:latin typeface="Georgia"/>
              <a:ea typeface="Georgia"/>
              <a:cs typeface="Georgia"/>
              <a:sym typeface="Georgia"/>
            </a:endParaRPr>
          </a:p>
        </p:txBody>
      </p:sp>
      <p:sp>
        <p:nvSpPr>
          <p:cNvPr id="146" name="Google Shape;146;p12"/>
          <p:cNvSpPr/>
          <p:nvPr/>
        </p:nvSpPr>
        <p:spPr>
          <a:xfrm>
            <a:off x="0" y="0"/>
            <a:ext cx="9144000" cy="155448"/>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Font typeface="Arial"/>
              <a:buNone/>
            </a:pPr>
            <a:endParaRPr sz="1800" b="0" i="0" u="none" strike="noStrike" cap="none">
              <a:solidFill>
                <a:schemeClr val="dk1"/>
              </a:solidFill>
              <a:latin typeface="Georgia"/>
              <a:ea typeface="Georgia"/>
              <a:cs typeface="Georgia"/>
              <a:sym typeface="Georgia"/>
            </a:endParaRPr>
          </a:p>
        </p:txBody>
      </p:sp>
      <p:sp>
        <p:nvSpPr>
          <p:cNvPr id="147" name="Google Shape;147;p12"/>
          <p:cNvSpPr/>
          <p:nvPr/>
        </p:nvSpPr>
        <p:spPr>
          <a:xfrm>
            <a:off x="0" y="0"/>
            <a:ext cx="152399" cy="6858000"/>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Font typeface="Arial"/>
              <a:buNone/>
            </a:pPr>
            <a:endParaRPr sz="1800" b="0" i="0" u="none" strike="noStrike" cap="none">
              <a:solidFill>
                <a:schemeClr val="dk1"/>
              </a:solidFill>
              <a:latin typeface="Georgia"/>
              <a:ea typeface="Georgia"/>
              <a:cs typeface="Georgia"/>
              <a:sym typeface="Georgia"/>
            </a:endParaRPr>
          </a:p>
        </p:txBody>
      </p:sp>
      <p:sp>
        <p:nvSpPr>
          <p:cNvPr id="148" name="Google Shape;148;p12"/>
          <p:cNvSpPr/>
          <p:nvPr/>
        </p:nvSpPr>
        <p:spPr>
          <a:xfrm>
            <a:off x="146304" y="6391655"/>
            <a:ext cx="8833103" cy="309562"/>
          </a:xfrm>
          <a:prstGeom prst="rect">
            <a:avLst/>
          </a:prstGeom>
          <a:solidFill>
            <a:schemeClr val="accent3"/>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Font typeface="Arial"/>
              <a:buNone/>
            </a:pPr>
            <a:endParaRPr sz="1800" b="0" i="0" u="none" strike="noStrike" cap="none">
              <a:solidFill>
                <a:schemeClr val="dk1"/>
              </a:solidFill>
              <a:latin typeface="Georgia"/>
              <a:ea typeface="Georgia"/>
              <a:cs typeface="Georgia"/>
              <a:sym typeface="Georgia"/>
            </a:endParaRPr>
          </a:p>
        </p:txBody>
      </p:sp>
      <p:sp>
        <p:nvSpPr>
          <p:cNvPr id="149" name="Google Shape;149;p12"/>
          <p:cNvSpPr/>
          <p:nvPr/>
        </p:nvSpPr>
        <p:spPr>
          <a:xfrm>
            <a:off x="152400" y="155447"/>
            <a:ext cx="8833103" cy="6547104"/>
          </a:xfrm>
          <a:prstGeom prst="rect">
            <a:avLst/>
          </a:prstGeom>
          <a:noFill/>
          <a:ln w="9525" cap="flat" cmpd="sng">
            <a:solidFill>
              <a:srgbClr val="370038"/>
            </a:solidFill>
            <a:prstDash val="solid"/>
            <a:miter lim="8000"/>
            <a:headEnd type="none" w="sm" len="sm"/>
            <a:tailEnd type="none" w="sm" len="sm"/>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Font typeface="Arial"/>
              <a:buNone/>
            </a:pPr>
            <a:endParaRPr sz="1800" b="0" i="0" u="none" strike="noStrike" cap="none">
              <a:solidFill>
                <a:schemeClr val="dk1"/>
              </a:solidFill>
              <a:latin typeface="Georgia"/>
              <a:ea typeface="Georgia"/>
              <a:cs typeface="Georgia"/>
              <a:sym typeface="Georgia"/>
            </a:endParaRPr>
          </a:p>
        </p:txBody>
      </p:sp>
      <p:cxnSp>
        <p:nvCxnSpPr>
          <p:cNvPr id="150" name="Google Shape;150;p12"/>
          <p:cNvCxnSpPr/>
          <p:nvPr/>
        </p:nvCxnSpPr>
        <p:spPr>
          <a:xfrm rot="5400000">
            <a:off x="4021835" y="3278124"/>
            <a:ext cx="6245352" cy="0"/>
          </a:xfrm>
          <a:prstGeom prst="straightConnector1">
            <a:avLst/>
          </a:prstGeom>
          <a:noFill/>
          <a:ln w="9525" cap="flat" cmpd="sng">
            <a:solidFill>
              <a:srgbClr val="370038"/>
            </a:solidFill>
            <a:prstDash val="dash"/>
            <a:round/>
            <a:headEnd type="none" w="sm" len="sm"/>
            <a:tailEnd type="none" w="sm" len="sm"/>
          </a:ln>
        </p:spPr>
      </p:cxnSp>
      <p:sp>
        <p:nvSpPr>
          <p:cNvPr id="151" name="Google Shape;151;p12"/>
          <p:cNvSpPr/>
          <p:nvPr/>
        </p:nvSpPr>
        <p:spPr>
          <a:xfrm>
            <a:off x="6839711" y="2925763"/>
            <a:ext cx="609599" cy="609599"/>
          </a:xfrm>
          <a:prstGeom prst="ellipse">
            <a:avLst/>
          </a:prstGeom>
          <a:solidFill>
            <a:srgbClr val="FFFFFF"/>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Font typeface="Arial"/>
              <a:buNone/>
            </a:pPr>
            <a:endParaRPr sz="1800" b="0" i="0" u="none" strike="noStrike" cap="none">
              <a:solidFill>
                <a:schemeClr val="lt1"/>
              </a:solidFill>
              <a:latin typeface="Georgia"/>
              <a:ea typeface="Georgia"/>
              <a:cs typeface="Georgia"/>
              <a:sym typeface="Georgia"/>
            </a:endParaRPr>
          </a:p>
        </p:txBody>
      </p:sp>
      <p:sp>
        <p:nvSpPr>
          <p:cNvPr id="152" name="Google Shape;152;p12"/>
          <p:cNvSpPr/>
          <p:nvPr/>
        </p:nvSpPr>
        <p:spPr>
          <a:xfrm>
            <a:off x="6934200" y="3020250"/>
            <a:ext cx="420624" cy="420624"/>
          </a:xfrm>
          <a:prstGeom prst="ellipse">
            <a:avLst/>
          </a:prstGeom>
          <a:solidFill>
            <a:srgbClr val="FFFFFF"/>
          </a:solidFill>
          <a:ln w="50800" cap="rnd" cmpd="sng">
            <a:solidFill>
              <a:srgbClr val="370038"/>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Font typeface="Arial"/>
              <a:buNone/>
            </a:pPr>
            <a:endParaRPr sz="1800" b="0" i="0" u="none" strike="noStrike" cap="none">
              <a:solidFill>
                <a:schemeClr val="lt1"/>
              </a:solidFill>
              <a:latin typeface="Georgia"/>
              <a:ea typeface="Georgia"/>
              <a:cs typeface="Georgia"/>
              <a:sym typeface="Georgia"/>
            </a:endParaRPr>
          </a:p>
        </p:txBody>
      </p:sp>
      <p:sp>
        <p:nvSpPr>
          <p:cNvPr id="153" name="Google Shape;153;p12"/>
          <p:cNvSpPr txBox="1">
            <a:spLocks noGrp="1"/>
          </p:cNvSpPr>
          <p:nvPr>
            <p:ph type="sldNum" idx="12"/>
          </p:nvPr>
        </p:nvSpPr>
        <p:spPr>
          <a:xfrm>
            <a:off x="6915911" y="3009900"/>
            <a:ext cx="457200" cy="441324"/>
          </a:xfrm>
          <a:prstGeom prst="rect">
            <a:avLst/>
          </a:prstGeom>
          <a:noFill/>
          <a:ln>
            <a:noFill/>
          </a:ln>
        </p:spPr>
        <p:txBody>
          <a:bodyPr spcFirstLastPara="1" wrap="square" lIns="45700" tIns="45700" rIns="45700" bIns="45700" anchor="ctr" anchorCtr="0">
            <a:noAutofit/>
          </a:bodyPr>
          <a:lstStyle>
            <a:lvl1pPr marL="0" marR="0" lvl="0" indent="0" algn="ctr" rtl="0">
              <a:lnSpc>
                <a:spcPct val="100000"/>
              </a:lnSpc>
              <a:spcBef>
                <a:spcPts val="0"/>
              </a:spcBef>
              <a:spcAft>
                <a:spcPts val="0"/>
              </a:spcAft>
              <a:buClr>
                <a:srgbClr val="370038"/>
              </a:buClr>
              <a:buFont typeface="Georgia"/>
              <a:buNone/>
              <a:defRPr sz="1600" b="0" i="0" u="none" strike="noStrike" cap="none">
                <a:solidFill>
                  <a:srgbClr val="370038"/>
                </a:solidFill>
                <a:latin typeface="Georgia"/>
                <a:ea typeface="Georgia"/>
                <a:cs typeface="Georgia"/>
                <a:sym typeface="Georgia"/>
              </a:defRPr>
            </a:lvl1pPr>
            <a:lvl2pPr marL="0" marR="0" lvl="1" indent="0" algn="ctr" rtl="0">
              <a:lnSpc>
                <a:spcPct val="100000"/>
              </a:lnSpc>
              <a:spcBef>
                <a:spcPts val="0"/>
              </a:spcBef>
              <a:spcAft>
                <a:spcPts val="0"/>
              </a:spcAft>
              <a:buClr>
                <a:srgbClr val="370038"/>
              </a:buClr>
              <a:buFont typeface="Georgia"/>
              <a:buNone/>
              <a:defRPr sz="1600" b="0" i="0" u="none" strike="noStrike" cap="none">
                <a:solidFill>
                  <a:srgbClr val="370038"/>
                </a:solidFill>
                <a:latin typeface="Georgia"/>
                <a:ea typeface="Georgia"/>
                <a:cs typeface="Georgia"/>
                <a:sym typeface="Georgia"/>
              </a:defRPr>
            </a:lvl2pPr>
            <a:lvl3pPr marL="0" marR="0" lvl="2" indent="0" algn="ctr" rtl="0">
              <a:lnSpc>
                <a:spcPct val="100000"/>
              </a:lnSpc>
              <a:spcBef>
                <a:spcPts val="0"/>
              </a:spcBef>
              <a:spcAft>
                <a:spcPts val="0"/>
              </a:spcAft>
              <a:buClr>
                <a:srgbClr val="370038"/>
              </a:buClr>
              <a:buFont typeface="Georgia"/>
              <a:buNone/>
              <a:defRPr sz="1600" b="0" i="0" u="none" strike="noStrike" cap="none">
                <a:solidFill>
                  <a:srgbClr val="370038"/>
                </a:solidFill>
                <a:latin typeface="Georgia"/>
                <a:ea typeface="Georgia"/>
                <a:cs typeface="Georgia"/>
                <a:sym typeface="Georgia"/>
              </a:defRPr>
            </a:lvl3pPr>
            <a:lvl4pPr marL="0" marR="0" lvl="3" indent="0" algn="ctr" rtl="0">
              <a:lnSpc>
                <a:spcPct val="100000"/>
              </a:lnSpc>
              <a:spcBef>
                <a:spcPts val="0"/>
              </a:spcBef>
              <a:spcAft>
                <a:spcPts val="0"/>
              </a:spcAft>
              <a:buClr>
                <a:srgbClr val="370038"/>
              </a:buClr>
              <a:buFont typeface="Georgia"/>
              <a:buNone/>
              <a:defRPr sz="1600" b="0" i="0" u="none" strike="noStrike" cap="none">
                <a:solidFill>
                  <a:srgbClr val="370038"/>
                </a:solidFill>
                <a:latin typeface="Georgia"/>
                <a:ea typeface="Georgia"/>
                <a:cs typeface="Georgia"/>
                <a:sym typeface="Georgia"/>
              </a:defRPr>
            </a:lvl4pPr>
            <a:lvl5pPr marL="0" marR="0" lvl="4" indent="0" algn="ctr" rtl="0">
              <a:lnSpc>
                <a:spcPct val="100000"/>
              </a:lnSpc>
              <a:spcBef>
                <a:spcPts val="0"/>
              </a:spcBef>
              <a:spcAft>
                <a:spcPts val="0"/>
              </a:spcAft>
              <a:buClr>
                <a:srgbClr val="370038"/>
              </a:buClr>
              <a:buFont typeface="Georgia"/>
              <a:buNone/>
              <a:defRPr sz="1600" b="0" i="0" u="none" strike="noStrike" cap="none">
                <a:solidFill>
                  <a:srgbClr val="370038"/>
                </a:solidFill>
                <a:latin typeface="Georgia"/>
                <a:ea typeface="Georgia"/>
                <a:cs typeface="Georgia"/>
                <a:sym typeface="Georgia"/>
              </a:defRPr>
            </a:lvl5pPr>
            <a:lvl6pPr marL="0" marR="0" lvl="5" indent="0" algn="ctr" rtl="0">
              <a:lnSpc>
                <a:spcPct val="100000"/>
              </a:lnSpc>
              <a:spcBef>
                <a:spcPts val="0"/>
              </a:spcBef>
              <a:spcAft>
                <a:spcPts val="0"/>
              </a:spcAft>
              <a:buClr>
                <a:srgbClr val="370038"/>
              </a:buClr>
              <a:buFont typeface="Georgia"/>
              <a:buNone/>
              <a:defRPr sz="1600" b="0" i="0" u="none" strike="noStrike" cap="none">
                <a:solidFill>
                  <a:srgbClr val="370038"/>
                </a:solidFill>
                <a:latin typeface="Georgia"/>
                <a:ea typeface="Georgia"/>
                <a:cs typeface="Georgia"/>
                <a:sym typeface="Georgia"/>
              </a:defRPr>
            </a:lvl6pPr>
            <a:lvl7pPr marL="0" marR="0" lvl="6" indent="0" algn="ctr" rtl="0">
              <a:lnSpc>
                <a:spcPct val="100000"/>
              </a:lnSpc>
              <a:spcBef>
                <a:spcPts val="0"/>
              </a:spcBef>
              <a:spcAft>
                <a:spcPts val="0"/>
              </a:spcAft>
              <a:buClr>
                <a:srgbClr val="370038"/>
              </a:buClr>
              <a:buFont typeface="Georgia"/>
              <a:buNone/>
              <a:defRPr sz="1600" b="0" i="0" u="none" strike="noStrike" cap="none">
                <a:solidFill>
                  <a:srgbClr val="370038"/>
                </a:solidFill>
                <a:latin typeface="Georgia"/>
                <a:ea typeface="Georgia"/>
                <a:cs typeface="Georgia"/>
                <a:sym typeface="Georgia"/>
              </a:defRPr>
            </a:lvl7pPr>
            <a:lvl8pPr marL="0" marR="0" lvl="7" indent="0" algn="ctr" rtl="0">
              <a:lnSpc>
                <a:spcPct val="100000"/>
              </a:lnSpc>
              <a:spcBef>
                <a:spcPts val="0"/>
              </a:spcBef>
              <a:spcAft>
                <a:spcPts val="0"/>
              </a:spcAft>
              <a:buClr>
                <a:srgbClr val="370038"/>
              </a:buClr>
              <a:buFont typeface="Georgia"/>
              <a:buNone/>
              <a:defRPr sz="1600" b="0" i="0" u="none" strike="noStrike" cap="none">
                <a:solidFill>
                  <a:srgbClr val="370038"/>
                </a:solidFill>
                <a:latin typeface="Georgia"/>
                <a:ea typeface="Georgia"/>
                <a:cs typeface="Georgia"/>
                <a:sym typeface="Georgia"/>
              </a:defRPr>
            </a:lvl8pPr>
            <a:lvl9pPr marL="0" marR="0" lvl="8" indent="0" algn="ctr" rtl="0">
              <a:lnSpc>
                <a:spcPct val="100000"/>
              </a:lnSpc>
              <a:spcBef>
                <a:spcPts val="0"/>
              </a:spcBef>
              <a:spcAft>
                <a:spcPts val="0"/>
              </a:spcAft>
              <a:buClr>
                <a:srgbClr val="370038"/>
              </a:buClr>
              <a:buFont typeface="Georgia"/>
              <a:buNone/>
              <a:defRPr sz="1600" b="0" i="0" u="none" strike="noStrike" cap="none">
                <a:solidFill>
                  <a:srgbClr val="370038"/>
                </a:solidFill>
                <a:latin typeface="Georgia"/>
                <a:ea typeface="Georgia"/>
                <a:cs typeface="Georgia"/>
                <a:sym typeface="Georgia"/>
              </a:defRPr>
            </a:lvl9pPr>
          </a:lstStyle>
          <a:p>
            <a:pPr marL="0" lvl="0" indent="0" algn="ctr" rtl="0">
              <a:spcBef>
                <a:spcPts val="0"/>
              </a:spcBef>
              <a:spcAft>
                <a:spcPts val="0"/>
              </a:spcAft>
              <a:buNone/>
            </a:pPr>
            <a:fld id="{00000000-1234-1234-1234-123412341234}" type="slidenum">
              <a:rPr lang="en-US"/>
              <a:t>‹#›</a:t>
            </a:fld>
            <a:endParaRPr/>
          </a:p>
        </p:txBody>
      </p:sp>
      <p:sp>
        <p:nvSpPr>
          <p:cNvPr id="154" name="Google Shape;154;p12"/>
          <p:cNvSpPr txBox="1">
            <a:spLocks noGrp="1"/>
          </p:cNvSpPr>
          <p:nvPr>
            <p:ph type="body" idx="1"/>
          </p:nvPr>
        </p:nvSpPr>
        <p:spPr>
          <a:xfrm rot="5400000">
            <a:off x="670716" y="-61117"/>
            <a:ext cx="5821365" cy="6553200"/>
          </a:xfrm>
          <a:prstGeom prst="rect">
            <a:avLst/>
          </a:prstGeom>
          <a:noFill/>
          <a:ln>
            <a:noFill/>
          </a:ln>
        </p:spPr>
        <p:txBody>
          <a:bodyPr spcFirstLastPara="1" wrap="square" lIns="91425" tIns="91425" rIns="91425" bIns="91425" anchor="t" anchorCtr="0"/>
          <a:lstStyle>
            <a:lvl1pPr marL="457200" lvl="0" indent="-317500" algn="l" rtl="0">
              <a:spcBef>
                <a:spcPts val="540"/>
              </a:spcBef>
              <a:spcAft>
                <a:spcPts val="0"/>
              </a:spcAft>
              <a:buClr>
                <a:schemeClr val="accent1"/>
              </a:buClr>
              <a:buSzPts val="1400"/>
              <a:buFont typeface="Noto Symbol"/>
              <a:buChar char="●"/>
              <a:defRPr/>
            </a:lvl1pPr>
            <a:lvl2pPr marL="914400" lvl="1" indent="-317500" algn="l" rtl="0">
              <a:spcBef>
                <a:spcPts val="440"/>
              </a:spcBef>
              <a:spcAft>
                <a:spcPts val="0"/>
              </a:spcAft>
              <a:buClr>
                <a:schemeClr val="accent2"/>
              </a:buClr>
              <a:buSzPts val="1400"/>
              <a:buFont typeface="Noto Symbol"/>
              <a:buChar char="○"/>
              <a:defRPr/>
            </a:lvl2pPr>
            <a:lvl3pPr marL="1371600" lvl="2" indent="-317500" algn="l" rtl="0">
              <a:spcBef>
                <a:spcPts val="400"/>
              </a:spcBef>
              <a:spcAft>
                <a:spcPts val="0"/>
              </a:spcAft>
              <a:buClr>
                <a:schemeClr val="accent3"/>
              </a:buClr>
              <a:buSzPts val="1400"/>
              <a:buFont typeface="Noto Symbol"/>
              <a:buChar char="•"/>
              <a:defRPr/>
            </a:lvl3pPr>
            <a:lvl4pPr marL="1828800" lvl="3" indent="-317500" algn="l" rtl="0">
              <a:spcBef>
                <a:spcPts val="400"/>
              </a:spcBef>
              <a:spcAft>
                <a:spcPts val="0"/>
              </a:spcAft>
              <a:buClr>
                <a:schemeClr val="accent4"/>
              </a:buClr>
              <a:buSzPts val="1400"/>
              <a:buFont typeface="Noto Symbol"/>
              <a:buChar char="•"/>
              <a:defRPr/>
            </a:lvl4pPr>
            <a:lvl5pPr marL="2286000" lvl="4" indent="-317500" algn="l" rtl="0">
              <a:spcBef>
                <a:spcPts val="360"/>
              </a:spcBef>
              <a:spcAft>
                <a:spcPts val="0"/>
              </a:spcAft>
              <a:buClr>
                <a:schemeClr val="accent5"/>
              </a:buClr>
              <a:buSzPts val="1400"/>
              <a:buFont typeface="Georgia"/>
              <a:buChar char="•"/>
              <a:defRPr/>
            </a:lvl5pPr>
            <a:lvl6pPr marL="2743200" lvl="5" indent="-317500" algn="l" rtl="0">
              <a:spcBef>
                <a:spcPts val="360"/>
              </a:spcBef>
              <a:spcAft>
                <a:spcPts val="0"/>
              </a:spcAft>
              <a:buClr>
                <a:schemeClr val="accent6"/>
              </a:buClr>
              <a:buSzPts val="1400"/>
              <a:buFont typeface="Noto Symbol"/>
              <a:buChar char="●"/>
              <a:defRPr/>
            </a:lvl6pPr>
            <a:lvl7pPr marL="3200400" lvl="6" indent="-317500" algn="l" rtl="0">
              <a:spcBef>
                <a:spcPts val="320"/>
              </a:spcBef>
              <a:spcAft>
                <a:spcPts val="0"/>
              </a:spcAft>
              <a:buClr>
                <a:srgbClr val="1B406E"/>
              </a:buClr>
              <a:buSzPts val="1400"/>
              <a:buFont typeface="Georgia"/>
              <a:buChar char="•"/>
              <a:defRPr/>
            </a:lvl7pPr>
            <a:lvl8pPr marL="3657600" lvl="7" indent="-317500" algn="l" rtl="0">
              <a:spcBef>
                <a:spcPts val="320"/>
              </a:spcBef>
              <a:spcAft>
                <a:spcPts val="0"/>
              </a:spcAft>
              <a:buClr>
                <a:srgbClr val="71588F"/>
              </a:buClr>
              <a:buSzPts val="1400"/>
              <a:buFont typeface="Georgia"/>
              <a:buChar char="•"/>
              <a:defRPr/>
            </a:lvl8pPr>
            <a:lvl9pPr marL="4114800" lvl="8" indent="-317500" algn="l" rtl="0">
              <a:spcBef>
                <a:spcPts val="280"/>
              </a:spcBef>
              <a:spcAft>
                <a:spcPts val="0"/>
              </a:spcAft>
              <a:buClr>
                <a:srgbClr val="455523"/>
              </a:buClr>
              <a:buSzPts val="1400"/>
              <a:buFont typeface="Georgia"/>
              <a:buChar char="•"/>
              <a:defRPr/>
            </a:lvl9pPr>
          </a:lstStyle>
          <a:p>
            <a:endParaRPr/>
          </a:p>
        </p:txBody>
      </p:sp>
      <p:sp>
        <p:nvSpPr>
          <p:cNvPr id="155" name="Google Shape;155;p12"/>
          <p:cNvSpPr txBox="1">
            <a:spLocks noGrp="1"/>
          </p:cNvSpPr>
          <p:nvPr>
            <p:ph type="dt" idx="10"/>
          </p:nvPr>
        </p:nvSpPr>
        <p:spPr>
          <a:xfrm>
            <a:off x="5791200" y="6404983"/>
            <a:ext cx="3044952" cy="365759"/>
          </a:xfrm>
          <a:prstGeom prst="rect">
            <a:avLst/>
          </a:prstGeom>
          <a:noFill/>
          <a:ln>
            <a:noFill/>
          </a:ln>
        </p:spPr>
        <p:txBody>
          <a:bodyPr spcFirstLastPara="1" wrap="square" lIns="91425" tIns="91425" rIns="91425" bIns="91425" anchor="t" anchorCtr="0"/>
          <a:lstStyle>
            <a:lvl1pPr marL="0" marR="0" lvl="0" indent="0" algn="r" rtl="0">
              <a:lnSpc>
                <a:spcPct val="100000"/>
              </a:lnSpc>
              <a:spcBef>
                <a:spcPts val="0"/>
              </a:spcBef>
              <a:spcAft>
                <a:spcPts val="0"/>
              </a:spcAft>
              <a:buClr>
                <a:srgbClr val="000000"/>
              </a:buClr>
              <a:buSzPts val="1400"/>
              <a:buFont typeface="Arial"/>
              <a:buNone/>
              <a:defRPr/>
            </a:lvl1pPr>
            <a:lvl2pPr marL="457200" marR="0" lvl="1" indent="0" algn="l" rtl="0">
              <a:lnSpc>
                <a:spcPct val="100000"/>
              </a:lnSpc>
              <a:spcBef>
                <a:spcPts val="0"/>
              </a:spcBef>
              <a:spcAft>
                <a:spcPts val="0"/>
              </a:spcAft>
              <a:buClr>
                <a:srgbClr val="000000"/>
              </a:buClr>
              <a:buSzPts val="1400"/>
              <a:buFont typeface="Arial"/>
              <a:buNone/>
              <a:defRPr/>
            </a:lvl2pPr>
            <a:lvl3pPr marL="914400" marR="0" lvl="2" indent="0" algn="l" rtl="0">
              <a:lnSpc>
                <a:spcPct val="100000"/>
              </a:lnSpc>
              <a:spcBef>
                <a:spcPts val="0"/>
              </a:spcBef>
              <a:spcAft>
                <a:spcPts val="0"/>
              </a:spcAft>
              <a:buClr>
                <a:srgbClr val="000000"/>
              </a:buClr>
              <a:buSzPts val="1400"/>
              <a:buFont typeface="Arial"/>
              <a:buNone/>
              <a:defRPr/>
            </a:lvl3pPr>
            <a:lvl4pPr marL="1371600" marR="0" lvl="3" indent="0" algn="l" rtl="0">
              <a:lnSpc>
                <a:spcPct val="100000"/>
              </a:lnSpc>
              <a:spcBef>
                <a:spcPts val="0"/>
              </a:spcBef>
              <a:spcAft>
                <a:spcPts val="0"/>
              </a:spcAft>
              <a:buClr>
                <a:srgbClr val="000000"/>
              </a:buClr>
              <a:buSzPts val="1400"/>
              <a:buFont typeface="Arial"/>
              <a:buNone/>
              <a:defRPr/>
            </a:lvl4pPr>
            <a:lvl5pPr marL="1828800" marR="0" lvl="4" indent="0" algn="l" rtl="0">
              <a:lnSpc>
                <a:spcPct val="100000"/>
              </a:lnSpc>
              <a:spcBef>
                <a:spcPts val="0"/>
              </a:spcBef>
              <a:spcAft>
                <a:spcPts val="0"/>
              </a:spcAft>
              <a:buClr>
                <a:srgbClr val="000000"/>
              </a:buClr>
              <a:buSzPts val="1400"/>
              <a:buFont typeface="Arial"/>
              <a:buNone/>
              <a:defRPr/>
            </a:lvl5pPr>
            <a:lvl6pPr marL="2286000" marR="0" lvl="5" indent="0" algn="l" rtl="0">
              <a:lnSpc>
                <a:spcPct val="100000"/>
              </a:lnSpc>
              <a:spcBef>
                <a:spcPts val="0"/>
              </a:spcBef>
              <a:spcAft>
                <a:spcPts val="0"/>
              </a:spcAft>
              <a:buClr>
                <a:srgbClr val="000000"/>
              </a:buClr>
              <a:buSzPts val="1400"/>
              <a:buFont typeface="Arial"/>
              <a:buNone/>
              <a:defRPr/>
            </a:lvl6pPr>
            <a:lvl7pPr marL="2743200" marR="0" lvl="6" indent="0" algn="l" rtl="0">
              <a:lnSpc>
                <a:spcPct val="100000"/>
              </a:lnSpc>
              <a:spcBef>
                <a:spcPts val="0"/>
              </a:spcBef>
              <a:spcAft>
                <a:spcPts val="0"/>
              </a:spcAft>
              <a:buClr>
                <a:srgbClr val="000000"/>
              </a:buClr>
              <a:buSzPts val="1400"/>
              <a:buFont typeface="Arial"/>
              <a:buNone/>
              <a:defRPr/>
            </a:lvl7pPr>
            <a:lvl8pPr marL="3200400" marR="0" lvl="7" indent="0" algn="l" rtl="0">
              <a:lnSpc>
                <a:spcPct val="100000"/>
              </a:lnSpc>
              <a:spcBef>
                <a:spcPts val="0"/>
              </a:spcBef>
              <a:spcAft>
                <a:spcPts val="0"/>
              </a:spcAft>
              <a:buClr>
                <a:srgbClr val="000000"/>
              </a:buClr>
              <a:buSzPts val="1400"/>
              <a:buFont typeface="Arial"/>
              <a:buNone/>
              <a:defRPr/>
            </a:lvl8pPr>
            <a:lvl9pPr marL="3657600" marR="0" lvl="8" indent="0" algn="l" rtl="0">
              <a:lnSpc>
                <a:spcPct val="100000"/>
              </a:lnSpc>
              <a:spcBef>
                <a:spcPts val="0"/>
              </a:spcBef>
              <a:spcAft>
                <a:spcPts val="0"/>
              </a:spcAft>
              <a:buClr>
                <a:srgbClr val="000000"/>
              </a:buClr>
              <a:buSzPts val="1400"/>
              <a:buFont typeface="Arial"/>
              <a:buNone/>
              <a:defRPr/>
            </a:lvl9pPr>
          </a:lstStyle>
          <a:p>
            <a:endParaRPr/>
          </a:p>
        </p:txBody>
      </p:sp>
      <p:sp>
        <p:nvSpPr>
          <p:cNvPr id="156" name="Google Shape;156;p12"/>
          <p:cNvSpPr txBox="1">
            <a:spLocks noGrp="1"/>
          </p:cNvSpPr>
          <p:nvPr>
            <p:ph type="ftr" idx="11"/>
          </p:nvPr>
        </p:nvSpPr>
        <p:spPr>
          <a:xfrm>
            <a:off x="304800" y="6410848"/>
            <a:ext cx="3581399" cy="365759"/>
          </a:xfrm>
          <a:prstGeom prst="rect">
            <a:avLst/>
          </a:prstGeom>
          <a:noFill/>
          <a:ln>
            <a:noFill/>
          </a:ln>
        </p:spPr>
        <p:txBody>
          <a:bodyPr spcFirstLastPara="1" wrap="square" lIns="91425" tIns="91425" rIns="91425" bIns="91425" anchor="t" anchorCtr="0"/>
          <a:lstStyle>
            <a:lvl1pPr marL="0" marR="0" lvl="0" indent="0" algn="l" rtl="0">
              <a:lnSpc>
                <a:spcPct val="100000"/>
              </a:lnSpc>
              <a:spcBef>
                <a:spcPts val="0"/>
              </a:spcBef>
              <a:spcAft>
                <a:spcPts val="0"/>
              </a:spcAft>
              <a:buClr>
                <a:srgbClr val="000000"/>
              </a:buClr>
              <a:buSzPts val="1400"/>
              <a:buFont typeface="Arial"/>
              <a:buNone/>
              <a:defRPr/>
            </a:lvl1pPr>
            <a:lvl2pPr marL="457200" marR="0" lvl="1" indent="0" algn="l" rtl="0">
              <a:lnSpc>
                <a:spcPct val="100000"/>
              </a:lnSpc>
              <a:spcBef>
                <a:spcPts val="0"/>
              </a:spcBef>
              <a:spcAft>
                <a:spcPts val="0"/>
              </a:spcAft>
              <a:buClr>
                <a:srgbClr val="000000"/>
              </a:buClr>
              <a:buSzPts val="1400"/>
              <a:buFont typeface="Arial"/>
              <a:buNone/>
              <a:defRPr/>
            </a:lvl2pPr>
            <a:lvl3pPr marL="914400" marR="0" lvl="2" indent="0" algn="l" rtl="0">
              <a:lnSpc>
                <a:spcPct val="100000"/>
              </a:lnSpc>
              <a:spcBef>
                <a:spcPts val="0"/>
              </a:spcBef>
              <a:spcAft>
                <a:spcPts val="0"/>
              </a:spcAft>
              <a:buClr>
                <a:srgbClr val="000000"/>
              </a:buClr>
              <a:buSzPts val="1400"/>
              <a:buFont typeface="Arial"/>
              <a:buNone/>
              <a:defRPr/>
            </a:lvl3pPr>
            <a:lvl4pPr marL="1371600" marR="0" lvl="3" indent="0" algn="l" rtl="0">
              <a:lnSpc>
                <a:spcPct val="100000"/>
              </a:lnSpc>
              <a:spcBef>
                <a:spcPts val="0"/>
              </a:spcBef>
              <a:spcAft>
                <a:spcPts val="0"/>
              </a:spcAft>
              <a:buClr>
                <a:srgbClr val="000000"/>
              </a:buClr>
              <a:buSzPts val="1400"/>
              <a:buFont typeface="Arial"/>
              <a:buNone/>
              <a:defRPr/>
            </a:lvl4pPr>
            <a:lvl5pPr marL="1828800" marR="0" lvl="4" indent="0" algn="l" rtl="0">
              <a:lnSpc>
                <a:spcPct val="100000"/>
              </a:lnSpc>
              <a:spcBef>
                <a:spcPts val="0"/>
              </a:spcBef>
              <a:spcAft>
                <a:spcPts val="0"/>
              </a:spcAft>
              <a:buClr>
                <a:srgbClr val="000000"/>
              </a:buClr>
              <a:buSzPts val="1400"/>
              <a:buFont typeface="Arial"/>
              <a:buNone/>
              <a:defRPr/>
            </a:lvl5pPr>
            <a:lvl6pPr marL="2286000" marR="0" lvl="5" indent="0" algn="l" rtl="0">
              <a:lnSpc>
                <a:spcPct val="100000"/>
              </a:lnSpc>
              <a:spcBef>
                <a:spcPts val="0"/>
              </a:spcBef>
              <a:spcAft>
                <a:spcPts val="0"/>
              </a:spcAft>
              <a:buClr>
                <a:srgbClr val="000000"/>
              </a:buClr>
              <a:buSzPts val="1400"/>
              <a:buFont typeface="Arial"/>
              <a:buNone/>
              <a:defRPr/>
            </a:lvl6pPr>
            <a:lvl7pPr marL="2743200" marR="0" lvl="6" indent="0" algn="l" rtl="0">
              <a:lnSpc>
                <a:spcPct val="100000"/>
              </a:lnSpc>
              <a:spcBef>
                <a:spcPts val="0"/>
              </a:spcBef>
              <a:spcAft>
                <a:spcPts val="0"/>
              </a:spcAft>
              <a:buClr>
                <a:srgbClr val="000000"/>
              </a:buClr>
              <a:buSzPts val="1400"/>
              <a:buFont typeface="Arial"/>
              <a:buNone/>
              <a:defRPr/>
            </a:lvl7pPr>
            <a:lvl8pPr marL="3200400" marR="0" lvl="7" indent="0" algn="l" rtl="0">
              <a:lnSpc>
                <a:spcPct val="100000"/>
              </a:lnSpc>
              <a:spcBef>
                <a:spcPts val="0"/>
              </a:spcBef>
              <a:spcAft>
                <a:spcPts val="0"/>
              </a:spcAft>
              <a:buClr>
                <a:srgbClr val="000000"/>
              </a:buClr>
              <a:buSzPts val="1400"/>
              <a:buFont typeface="Arial"/>
              <a:buNone/>
              <a:defRPr/>
            </a:lvl8pPr>
            <a:lvl9pPr marL="3657600" marR="0" lvl="8" indent="0" algn="l" rtl="0">
              <a:lnSpc>
                <a:spcPct val="100000"/>
              </a:lnSpc>
              <a:spcBef>
                <a:spcPts val="0"/>
              </a:spcBef>
              <a:spcAft>
                <a:spcPts val="0"/>
              </a:spcAft>
              <a:buClr>
                <a:srgbClr val="000000"/>
              </a:buClr>
              <a:buSzPts val="1400"/>
              <a:buFont typeface="Arial"/>
              <a:buNone/>
              <a:defRPr/>
            </a:lvl9pPr>
          </a:lstStyle>
          <a:p>
            <a:endParaRPr/>
          </a:p>
        </p:txBody>
      </p:sp>
      <p:sp>
        <p:nvSpPr>
          <p:cNvPr id="157" name="Google Shape;157;p12"/>
          <p:cNvSpPr txBox="1">
            <a:spLocks noGrp="1"/>
          </p:cNvSpPr>
          <p:nvPr>
            <p:ph type="title"/>
          </p:nvPr>
        </p:nvSpPr>
        <p:spPr>
          <a:xfrm rot="5400000">
            <a:off x="5189537" y="2506663"/>
            <a:ext cx="5851525" cy="1447800"/>
          </a:xfrm>
          <a:prstGeom prst="rect">
            <a:avLst/>
          </a:prstGeom>
          <a:noFill/>
          <a:ln>
            <a:noFill/>
          </a:ln>
        </p:spPr>
        <p:txBody>
          <a:bodyPr spcFirstLastPara="1" wrap="square" lIns="91425" tIns="91425" rIns="91425" bIns="91425" anchor="b" anchorCtr="0"/>
          <a:lstStyle>
            <a:lvl1pPr lvl="0" algn="ctr" rtl="0">
              <a:spcBef>
                <a:spcPts val="0"/>
              </a:spcBef>
              <a:spcAft>
                <a:spcPts val="0"/>
              </a:spcAft>
              <a:buClr>
                <a:srgbClr val="370038"/>
              </a:buClr>
              <a:buSzPts val="1400"/>
              <a:buFont typeface="Georgia"/>
              <a:buNone/>
              <a:defRPr/>
            </a:lvl1pPr>
            <a:lvl2pPr lvl="1" rtl="0">
              <a:spcBef>
                <a:spcPts val="0"/>
              </a:spcBef>
              <a:spcAft>
                <a:spcPts val="0"/>
              </a:spcAft>
              <a:buSzPts val="1400"/>
              <a:buNone/>
              <a:defRPr/>
            </a:lvl2pPr>
            <a:lvl3pPr lvl="2" rtl="0">
              <a:spcBef>
                <a:spcPts val="0"/>
              </a:spcBef>
              <a:spcAft>
                <a:spcPts val="0"/>
              </a:spcAft>
              <a:buSzPts val="1400"/>
              <a:buChar char="■"/>
              <a:defRPr/>
            </a:lvl3pPr>
            <a:lvl4pPr lvl="3" rtl="0">
              <a:spcBef>
                <a:spcPts val="0"/>
              </a:spcBef>
              <a:spcAft>
                <a:spcPts val="0"/>
              </a:spcAft>
              <a:buSzPts val="1400"/>
              <a:buChar char="●"/>
              <a:defRPr/>
            </a:lvl4pPr>
            <a:lvl5pPr lvl="4" rtl="0">
              <a:spcBef>
                <a:spcPts val="0"/>
              </a:spcBef>
              <a:spcAft>
                <a:spcPts val="0"/>
              </a:spcAft>
              <a:buSzPts val="1400"/>
              <a:buChar char="○"/>
              <a:defRPr/>
            </a:lvl5pPr>
            <a:lvl6pPr lvl="5" rtl="0">
              <a:spcBef>
                <a:spcPts val="0"/>
              </a:spcBef>
              <a:spcAft>
                <a:spcPts val="0"/>
              </a:spcAft>
              <a:buSzPts val="1400"/>
              <a:buChar char="■"/>
              <a:defRPr/>
            </a:lvl6pPr>
            <a:lvl7pPr lvl="6" rtl="0">
              <a:spcBef>
                <a:spcPts val="0"/>
              </a:spcBef>
              <a:spcAft>
                <a:spcPts val="0"/>
              </a:spcAft>
              <a:buSzPts val="1400"/>
              <a:buChar char="●"/>
              <a:defRPr/>
            </a:lvl7pPr>
            <a:lvl8pPr lvl="7" rtl="0">
              <a:spcBef>
                <a:spcPts val="0"/>
              </a:spcBef>
              <a:spcAft>
                <a:spcPts val="0"/>
              </a:spcAft>
              <a:buSzPts val="1400"/>
              <a:buChar char="○"/>
              <a:defRPr/>
            </a:lvl8pPr>
            <a:lvl9pPr lvl="8" rtl="0">
              <a:spcBef>
                <a:spcPts val="0"/>
              </a:spcBef>
              <a:spcAft>
                <a:spcPts val="0"/>
              </a:spcAft>
              <a:buSzPts val="1400"/>
              <a:buChar char="■"/>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bg>
      <p:bgPr>
        <a:solidFill>
          <a:schemeClr val="lt2"/>
        </a:solidFill>
        <a:effectLst/>
      </p:bgPr>
    </p:bg>
    <p:spTree>
      <p:nvGrpSpPr>
        <p:cNvPr id="1" name="Shape 35"/>
        <p:cNvGrpSpPr/>
        <p:nvPr/>
      </p:nvGrpSpPr>
      <p:grpSpPr>
        <a:xfrm>
          <a:off x="0" y="0"/>
          <a:ext cx="0" cy="0"/>
          <a:chOff x="0" y="0"/>
          <a:chExt cx="0" cy="0"/>
        </a:xfrm>
      </p:grpSpPr>
      <p:sp>
        <p:nvSpPr>
          <p:cNvPr id="36" name="Google Shape;36;p3"/>
          <p:cNvSpPr txBox="1">
            <a:spLocks noGrp="1"/>
          </p:cNvSpPr>
          <p:nvPr>
            <p:ph type="title"/>
          </p:nvPr>
        </p:nvSpPr>
        <p:spPr>
          <a:xfrm>
            <a:off x="301752" y="228600"/>
            <a:ext cx="8534399" cy="758951"/>
          </a:xfrm>
          <a:prstGeom prst="rect">
            <a:avLst/>
          </a:prstGeom>
          <a:noFill/>
          <a:ln>
            <a:noFill/>
          </a:ln>
        </p:spPr>
        <p:txBody>
          <a:bodyPr spcFirstLastPara="1" wrap="square" lIns="91425" tIns="91425" rIns="91425" bIns="91425" anchor="b" anchorCtr="0"/>
          <a:lstStyle>
            <a:lvl1pPr lvl="0" rtl="0">
              <a:spcBef>
                <a:spcPts val="0"/>
              </a:spcBef>
              <a:spcAft>
                <a:spcPts val="0"/>
              </a:spcAft>
              <a:buSzPts val="1400"/>
              <a:buNone/>
              <a:defRPr/>
            </a:lvl1pPr>
            <a:lvl2pPr lvl="1" rtl="0">
              <a:spcBef>
                <a:spcPts val="0"/>
              </a:spcBef>
              <a:spcAft>
                <a:spcPts val="0"/>
              </a:spcAft>
              <a:buSzPts val="1400"/>
              <a:buNone/>
              <a:defRPr/>
            </a:lvl2pPr>
            <a:lvl3pPr lvl="2" rtl="0">
              <a:spcBef>
                <a:spcPts val="0"/>
              </a:spcBef>
              <a:spcAft>
                <a:spcPts val="0"/>
              </a:spcAft>
              <a:buSzPts val="1400"/>
              <a:buChar char="■"/>
              <a:defRPr/>
            </a:lvl3pPr>
            <a:lvl4pPr lvl="3" rtl="0">
              <a:spcBef>
                <a:spcPts val="0"/>
              </a:spcBef>
              <a:spcAft>
                <a:spcPts val="0"/>
              </a:spcAft>
              <a:buSzPts val="1400"/>
              <a:buChar char="●"/>
              <a:defRPr/>
            </a:lvl4pPr>
            <a:lvl5pPr lvl="4" rtl="0">
              <a:spcBef>
                <a:spcPts val="0"/>
              </a:spcBef>
              <a:spcAft>
                <a:spcPts val="0"/>
              </a:spcAft>
              <a:buSzPts val="1400"/>
              <a:buChar char="○"/>
              <a:defRPr/>
            </a:lvl5pPr>
            <a:lvl6pPr lvl="5" rtl="0">
              <a:spcBef>
                <a:spcPts val="0"/>
              </a:spcBef>
              <a:spcAft>
                <a:spcPts val="0"/>
              </a:spcAft>
              <a:buSzPts val="1400"/>
              <a:buChar char="■"/>
              <a:defRPr/>
            </a:lvl6pPr>
            <a:lvl7pPr lvl="6" rtl="0">
              <a:spcBef>
                <a:spcPts val="0"/>
              </a:spcBef>
              <a:spcAft>
                <a:spcPts val="0"/>
              </a:spcAft>
              <a:buSzPts val="1400"/>
              <a:buChar char="●"/>
              <a:defRPr/>
            </a:lvl7pPr>
            <a:lvl8pPr lvl="7" rtl="0">
              <a:spcBef>
                <a:spcPts val="0"/>
              </a:spcBef>
              <a:spcAft>
                <a:spcPts val="0"/>
              </a:spcAft>
              <a:buSzPts val="1400"/>
              <a:buChar char="○"/>
              <a:defRPr/>
            </a:lvl8pPr>
            <a:lvl9pPr lvl="8" rtl="0">
              <a:spcBef>
                <a:spcPts val="0"/>
              </a:spcBef>
              <a:spcAft>
                <a:spcPts val="0"/>
              </a:spcAft>
              <a:buSzPts val="1400"/>
              <a:buChar char="■"/>
              <a:defRPr/>
            </a:lvl9pPr>
          </a:lstStyle>
          <a:p>
            <a:endParaRPr/>
          </a:p>
        </p:txBody>
      </p:sp>
      <p:sp>
        <p:nvSpPr>
          <p:cNvPr id="37" name="Google Shape;37;p3"/>
          <p:cNvSpPr txBox="1">
            <a:spLocks noGrp="1"/>
          </p:cNvSpPr>
          <p:nvPr>
            <p:ph type="dt" idx="10"/>
          </p:nvPr>
        </p:nvSpPr>
        <p:spPr>
          <a:xfrm>
            <a:off x="5791200" y="6404983"/>
            <a:ext cx="3044952" cy="365759"/>
          </a:xfrm>
          <a:prstGeom prst="rect">
            <a:avLst/>
          </a:prstGeom>
          <a:noFill/>
          <a:ln>
            <a:noFill/>
          </a:ln>
        </p:spPr>
        <p:txBody>
          <a:bodyPr spcFirstLastPara="1" wrap="square" lIns="91425" tIns="91425" rIns="91425" bIns="91425" anchor="t" anchorCtr="0"/>
          <a:lstStyle>
            <a:lvl1pPr marL="0" marR="0" lvl="0" indent="0" algn="r" rtl="0">
              <a:lnSpc>
                <a:spcPct val="100000"/>
              </a:lnSpc>
              <a:spcBef>
                <a:spcPts val="0"/>
              </a:spcBef>
              <a:spcAft>
                <a:spcPts val="0"/>
              </a:spcAft>
              <a:buClr>
                <a:srgbClr val="000000"/>
              </a:buClr>
              <a:buSzPts val="1400"/>
              <a:buFont typeface="Arial"/>
              <a:buNone/>
              <a:defRPr/>
            </a:lvl1pPr>
            <a:lvl2pPr marL="457200" marR="0" lvl="1" indent="0" algn="l" rtl="0">
              <a:lnSpc>
                <a:spcPct val="100000"/>
              </a:lnSpc>
              <a:spcBef>
                <a:spcPts val="0"/>
              </a:spcBef>
              <a:spcAft>
                <a:spcPts val="0"/>
              </a:spcAft>
              <a:buClr>
                <a:srgbClr val="000000"/>
              </a:buClr>
              <a:buSzPts val="1400"/>
              <a:buFont typeface="Arial"/>
              <a:buNone/>
              <a:defRPr/>
            </a:lvl2pPr>
            <a:lvl3pPr marL="914400" marR="0" lvl="2" indent="0" algn="l" rtl="0">
              <a:lnSpc>
                <a:spcPct val="100000"/>
              </a:lnSpc>
              <a:spcBef>
                <a:spcPts val="0"/>
              </a:spcBef>
              <a:spcAft>
                <a:spcPts val="0"/>
              </a:spcAft>
              <a:buClr>
                <a:srgbClr val="000000"/>
              </a:buClr>
              <a:buSzPts val="1400"/>
              <a:buFont typeface="Arial"/>
              <a:buNone/>
              <a:defRPr/>
            </a:lvl3pPr>
            <a:lvl4pPr marL="1371600" marR="0" lvl="3" indent="0" algn="l" rtl="0">
              <a:lnSpc>
                <a:spcPct val="100000"/>
              </a:lnSpc>
              <a:spcBef>
                <a:spcPts val="0"/>
              </a:spcBef>
              <a:spcAft>
                <a:spcPts val="0"/>
              </a:spcAft>
              <a:buClr>
                <a:srgbClr val="000000"/>
              </a:buClr>
              <a:buSzPts val="1400"/>
              <a:buFont typeface="Arial"/>
              <a:buNone/>
              <a:defRPr/>
            </a:lvl4pPr>
            <a:lvl5pPr marL="1828800" marR="0" lvl="4" indent="0" algn="l" rtl="0">
              <a:lnSpc>
                <a:spcPct val="100000"/>
              </a:lnSpc>
              <a:spcBef>
                <a:spcPts val="0"/>
              </a:spcBef>
              <a:spcAft>
                <a:spcPts val="0"/>
              </a:spcAft>
              <a:buClr>
                <a:srgbClr val="000000"/>
              </a:buClr>
              <a:buSzPts val="1400"/>
              <a:buFont typeface="Arial"/>
              <a:buNone/>
              <a:defRPr/>
            </a:lvl5pPr>
            <a:lvl6pPr marL="2286000" marR="0" lvl="5" indent="0" algn="l" rtl="0">
              <a:lnSpc>
                <a:spcPct val="100000"/>
              </a:lnSpc>
              <a:spcBef>
                <a:spcPts val="0"/>
              </a:spcBef>
              <a:spcAft>
                <a:spcPts val="0"/>
              </a:spcAft>
              <a:buClr>
                <a:srgbClr val="000000"/>
              </a:buClr>
              <a:buSzPts val="1400"/>
              <a:buFont typeface="Arial"/>
              <a:buNone/>
              <a:defRPr/>
            </a:lvl6pPr>
            <a:lvl7pPr marL="2743200" marR="0" lvl="6" indent="0" algn="l" rtl="0">
              <a:lnSpc>
                <a:spcPct val="100000"/>
              </a:lnSpc>
              <a:spcBef>
                <a:spcPts val="0"/>
              </a:spcBef>
              <a:spcAft>
                <a:spcPts val="0"/>
              </a:spcAft>
              <a:buClr>
                <a:srgbClr val="000000"/>
              </a:buClr>
              <a:buSzPts val="1400"/>
              <a:buFont typeface="Arial"/>
              <a:buNone/>
              <a:defRPr/>
            </a:lvl7pPr>
            <a:lvl8pPr marL="3200400" marR="0" lvl="7" indent="0" algn="l" rtl="0">
              <a:lnSpc>
                <a:spcPct val="100000"/>
              </a:lnSpc>
              <a:spcBef>
                <a:spcPts val="0"/>
              </a:spcBef>
              <a:spcAft>
                <a:spcPts val="0"/>
              </a:spcAft>
              <a:buClr>
                <a:srgbClr val="000000"/>
              </a:buClr>
              <a:buSzPts val="1400"/>
              <a:buFont typeface="Arial"/>
              <a:buNone/>
              <a:defRPr/>
            </a:lvl8pPr>
            <a:lvl9pPr marL="3657600" marR="0" lvl="8" indent="0" algn="l" rtl="0">
              <a:lnSpc>
                <a:spcPct val="100000"/>
              </a:lnSpc>
              <a:spcBef>
                <a:spcPts val="0"/>
              </a:spcBef>
              <a:spcAft>
                <a:spcPts val="0"/>
              </a:spcAft>
              <a:buClr>
                <a:srgbClr val="000000"/>
              </a:buClr>
              <a:buSzPts val="1400"/>
              <a:buFont typeface="Arial"/>
              <a:buNone/>
              <a:defRPr/>
            </a:lvl9pPr>
          </a:lstStyle>
          <a:p>
            <a:endParaRPr/>
          </a:p>
        </p:txBody>
      </p:sp>
      <p:sp>
        <p:nvSpPr>
          <p:cNvPr id="38" name="Google Shape;38;p3"/>
          <p:cNvSpPr txBox="1">
            <a:spLocks noGrp="1"/>
          </p:cNvSpPr>
          <p:nvPr>
            <p:ph type="ftr" idx="11"/>
          </p:nvPr>
        </p:nvSpPr>
        <p:spPr>
          <a:xfrm>
            <a:off x="304800" y="6410848"/>
            <a:ext cx="3581399" cy="365759"/>
          </a:xfrm>
          <a:prstGeom prst="rect">
            <a:avLst/>
          </a:prstGeom>
          <a:noFill/>
          <a:ln>
            <a:noFill/>
          </a:ln>
        </p:spPr>
        <p:txBody>
          <a:bodyPr spcFirstLastPara="1" wrap="square" lIns="91425" tIns="91425" rIns="91425" bIns="91425" anchor="t" anchorCtr="0"/>
          <a:lstStyle>
            <a:lvl1pPr marL="0" marR="0" lvl="0" indent="0" algn="l" rtl="0">
              <a:lnSpc>
                <a:spcPct val="100000"/>
              </a:lnSpc>
              <a:spcBef>
                <a:spcPts val="0"/>
              </a:spcBef>
              <a:spcAft>
                <a:spcPts val="0"/>
              </a:spcAft>
              <a:buClr>
                <a:srgbClr val="000000"/>
              </a:buClr>
              <a:buSzPts val="1400"/>
              <a:buFont typeface="Arial"/>
              <a:buNone/>
              <a:defRPr/>
            </a:lvl1pPr>
            <a:lvl2pPr marL="457200" marR="0" lvl="1" indent="0" algn="l" rtl="0">
              <a:lnSpc>
                <a:spcPct val="100000"/>
              </a:lnSpc>
              <a:spcBef>
                <a:spcPts val="0"/>
              </a:spcBef>
              <a:spcAft>
                <a:spcPts val="0"/>
              </a:spcAft>
              <a:buClr>
                <a:srgbClr val="000000"/>
              </a:buClr>
              <a:buSzPts val="1400"/>
              <a:buFont typeface="Arial"/>
              <a:buNone/>
              <a:defRPr/>
            </a:lvl2pPr>
            <a:lvl3pPr marL="914400" marR="0" lvl="2" indent="0" algn="l" rtl="0">
              <a:lnSpc>
                <a:spcPct val="100000"/>
              </a:lnSpc>
              <a:spcBef>
                <a:spcPts val="0"/>
              </a:spcBef>
              <a:spcAft>
                <a:spcPts val="0"/>
              </a:spcAft>
              <a:buClr>
                <a:srgbClr val="000000"/>
              </a:buClr>
              <a:buSzPts val="1400"/>
              <a:buFont typeface="Arial"/>
              <a:buNone/>
              <a:defRPr/>
            </a:lvl3pPr>
            <a:lvl4pPr marL="1371600" marR="0" lvl="3" indent="0" algn="l" rtl="0">
              <a:lnSpc>
                <a:spcPct val="100000"/>
              </a:lnSpc>
              <a:spcBef>
                <a:spcPts val="0"/>
              </a:spcBef>
              <a:spcAft>
                <a:spcPts val="0"/>
              </a:spcAft>
              <a:buClr>
                <a:srgbClr val="000000"/>
              </a:buClr>
              <a:buSzPts val="1400"/>
              <a:buFont typeface="Arial"/>
              <a:buNone/>
              <a:defRPr/>
            </a:lvl4pPr>
            <a:lvl5pPr marL="1828800" marR="0" lvl="4" indent="0" algn="l" rtl="0">
              <a:lnSpc>
                <a:spcPct val="100000"/>
              </a:lnSpc>
              <a:spcBef>
                <a:spcPts val="0"/>
              </a:spcBef>
              <a:spcAft>
                <a:spcPts val="0"/>
              </a:spcAft>
              <a:buClr>
                <a:srgbClr val="000000"/>
              </a:buClr>
              <a:buSzPts val="1400"/>
              <a:buFont typeface="Arial"/>
              <a:buNone/>
              <a:defRPr/>
            </a:lvl5pPr>
            <a:lvl6pPr marL="2286000" marR="0" lvl="5" indent="0" algn="l" rtl="0">
              <a:lnSpc>
                <a:spcPct val="100000"/>
              </a:lnSpc>
              <a:spcBef>
                <a:spcPts val="0"/>
              </a:spcBef>
              <a:spcAft>
                <a:spcPts val="0"/>
              </a:spcAft>
              <a:buClr>
                <a:srgbClr val="000000"/>
              </a:buClr>
              <a:buSzPts val="1400"/>
              <a:buFont typeface="Arial"/>
              <a:buNone/>
              <a:defRPr/>
            </a:lvl6pPr>
            <a:lvl7pPr marL="2743200" marR="0" lvl="6" indent="0" algn="l" rtl="0">
              <a:lnSpc>
                <a:spcPct val="100000"/>
              </a:lnSpc>
              <a:spcBef>
                <a:spcPts val="0"/>
              </a:spcBef>
              <a:spcAft>
                <a:spcPts val="0"/>
              </a:spcAft>
              <a:buClr>
                <a:srgbClr val="000000"/>
              </a:buClr>
              <a:buSzPts val="1400"/>
              <a:buFont typeface="Arial"/>
              <a:buNone/>
              <a:defRPr/>
            </a:lvl7pPr>
            <a:lvl8pPr marL="3200400" marR="0" lvl="7" indent="0" algn="l" rtl="0">
              <a:lnSpc>
                <a:spcPct val="100000"/>
              </a:lnSpc>
              <a:spcBef>
                <a:spcPts val="0"/>
              </a:spcBef>
              <a:spcAft>
                <a:spcPts val="0"/>
              </a:spcAft>
              <a:buClr>
                <a:srgbClr val="000000"/>
              </a:buClr>
              <a:buSzPts val="1400"/>
              <a:buFont typeface="Arial"/>
              <a:buNone/>
              <a:defRPr/>
            </a:lvl8pPr>
            <a:lvl9pPr marL="3657600" marR="0" lvl="8" indent="0" algn="l" rtl="0">
              <a:lnSpc>
                <a:spcPct val="100000"/>
              </a:lnSpc>
              <a:spcBef>
                <a:spcPts val="0"/>
              </a:spcBef>
              <a:spcAft>
                <a:spcPts val="0"/>
              </a:spcAft>
              <a:buClr>
                <a:srgbClr val="000000"/>
              </a:buClr>
              <a:buSzPts val="1400"/>
              <a:buFont typeface="Arial"/>
              <a:buNone/>
              <a:defRPr/>
            </a:lvl9pPr>
          </a:lstStyle>
          <a:p>
            <a:endParaRPr/>
          </a:p>
        </p:txBody>
      </p:sp>
      <p:sp>
        <p:nvSpPr>
          <p:cNvPr id="39" name="Google Shape;39;p3"/>
          <p:cNvSpPr txBox="1">
            <a:spLocks noGrp="1"/>
          </p:cNvSpPr>
          <p:nvPr>
            <p:ph type="sldNum" idx="12"/>
          </p:nvPr>
        </p:nvSpPr>
        <p:spPr>
          <a:xfrm>
            <a:off x="4361687" y="1026371"/>
            <a:ext cx="457200" cy="441324"/>
          </a:xfrm>
          <a:prstGeom prst="rect">
            <a:avLst/>
          </a:prstGeom>
          <a:noFill/>
          <a:ln>
            <a:noFill/>
          </a:ln>
        </p:spPr>
        <p:txBody>
          <a:bodyPr spcFirstLastPara="1" wrap="square" lIns="45700" tIns="45700" rIns="45700" bIns="45700" anchor="ctr" anchorCtr="0">
            <a:noAutofit/>
          </a:bodyPr>
          <a:lstStyle>
            <a:lvl1pPr marL="0" marR="0" lvl="0" indent="0" algn="ctr" rtl="0">
              <a:lnSpc>
                <a:spcPct val="100000"/>
              </a:lnSpc>
              <a:spcBef>
                <a:spcPts val="0"/>
              </a:spcBef>
              <a:spcAft>
                <a:spcPts val="0"/>
              </a:spcAft>
              <a:buClr>
                <a:srgbClr val="370038"/>
              </a:buClr>
              <a:buFont typeface="Georgia"/>
              <a:buNone/>
              <a:defRPr sz="1600" b="0" i="0" u="none" strike="noStrike" cap="none">
                <a:solidFill>
                  <a:srgbClr val="370038"/>
                </a:solidFill>
                <a:latin typeface="Georgia"/>
                <a:ea typeface="Georgia"/>
                <a:cs typeface="Georgia"/>
                <a:sym typeface="Georgia"/>
              </a:defRPr>
            </a:lvl1pPr>
            <a:lvl2pPr marL="0" marR="0" lvl="1" indent="0" algn="ctr" rtl="0">
              <a:lnSpc>
                <a:spcPct val="100000"/>
              </a:lnSpc>
              <a:spcBef>
                <a:spcPts val="0"/>
              </a:spcBef>
              <a:spcAft>
                <a:spcPts val="0"/>
              </a:spcAft>
              <a:buClr>
                <a:srgbClr val="370038"/>
              </a:buClr>
              <a:buFont typeface="Georgia"/>
              <a:buNone/>
              <a:defRPr sz="1600" b="0" i="0" u="none" strike="noStrike" cap="none">
                <a:solidFill>
                  <a:srgbClr val="370038"/>
                </a:solidFill>
                <a:latin typeface="Georgia"/>
                <a:ea typeface="Georgia"/>
                <a:cs typeface="Georgia"/>
                <a:sym typeface="Georgia"/>
              </a:defRPr>
            </a:lvl2pPr>
            <a:lvl3pPr marL="0" marR="0" lvl="2" indent="0" algn="ctr" rtl="0">
              <a:lnSpc>
                <a:spcPct val="100000"/>
              </a:lnSpc>
              <a:spcBef>
                <a:spcPts val="0"/>
              </a:spcBef>
              <a:spcAft>
                <a:spcPts val="0"/>
              </a:spcAft>
              <a:buClr>
                <a:srgbClr val="370038"/>
              </a:buClr>
              <a:buFont typeface="Georgia"/>
              <a:buNone/>
              <a:defRPr sz="1600" b="0" i="0" u="none" strike="noStrike" cap="none">
                <a:solidFill>
                  <a:srgbClr val="370038"/>
                </a:solidFill>
                <a:latin typeface="Georgia"/>
                <a:ea typeface="Georgia"/>
                <a:cs typeface="Georgia"/>
                <a:sym typeface="Georgia"/>
              </a:defRPr>
            </a:lvl3pPr>
            <a:lvl4pPr marL="0" marR="0" lvl="3" indent="0" algn="ctr" rtl="0">
              <a:lnSpc>
                <a:spcPct val="100000"/>
              </a:lnSpc>
              <a:spcBef>
                <a:spcPts val="0"/>
              </a:spcBef>
              <a:spcAft>
                <a:spcPts val="0"/>
              </a:spcAft>
              <a:buClr>
                <a:srgbClr val="370038"/>
              </a:buClr>
              <a:buFont typeface="Georgia"/>
              <a:buNone/>
              <a:defRPr sz="1600" b="0" i="0" u="none" strike="noStrike" cap="none">
                <a:solidFill>
                  <a:srgbClr val="370038"/>
                </a:solidFill>
                <a:latin typeface="Georgia"/>
                <a:ea typeface="Georgia"/>
                <a:cs typeface="Georgia"/>
                <a:sym typeface="Georgia"/>
              </a:defRPr>
            </a:lvl4pPr>
            <a:lvl5pPr marL="0" marR="0" lvl="4" indent="0" algn="ctr" rtl="0">
              <a:lnSpc>
                <a:spcPct val="100000"/>
              </a:lnSpc>
              <a:spcBef>
                <a:spcPts val="0"/>
              </a:spcBef>
              <a:spcAft>
                <a:spcPts val="0"/>
              </a:spcAft>
              <a:buClr>
                <a:srgbClr val="370038"/>
              </a:buClr>
              <a:buFont typeface="Georgia"/>
              <a:buNone/>
              <a:defRPr sz="1600" b="0" i="0" u="none" strike="noStrike" cap="none">
                <a:solidFill>
                  <a:srgbClr val="370038"/>
                </a:solidFill>
                <a:latin typeface="Georgia"/>
                <a:ea typeface="Georgia"/>
                <a:cs typeface="Georgia"/>
                <a:sym typeface="Georgia"/>
              </a:defRPr>
            </a:lvl5pPr>
            <a:lvl6pPr marL="0" marR="0" lvl="5" indent="0" algn="ctr" rtl="0">
              <a:lnSpc>
                <a:spcPct val="100000"/>
              </a:lnSpc>
              <a:spcBef>
                <a:spcPts val="0"/>
              </a:spcBef>
              <a:spcAft>
                <a:spcPts val="0"/>
              </a:spcAft>
              <a:buClr>
                <a:srgbClr val="370038"/>
              </a:buClr>
              <a:buFont typeface="Georgia"/>
              <a:buNone/>
              <a:defRPr sz="1600" b="0" i="0" u="none" strike="noStrike" cap="none">
                <a:solidFill>
                  <a:srgbClr val="370038"/>
                </a:solidFill>
                <a:latin typeface="Georgia"/>
                <a:ea typeface="Georgia"/>
                <a:cs typeface="Georgia"/>
                <a:sym typeface="Georgia"/>
              </a:defRPr>
            </a:lvl6pPr>
            <a:lvl7pPr marL="0" marR="0" lvl="6" indent="0" algn="ctr" rtl="0">
              <a:lnSpc>
                <a:spcPct val="100000"/>
              </a:lnSpc>
              <a:spcBef>
                <a:spcPts val="0"/>
              </a:spcBef>
              <a:spcAft>
                <a:spcPts val="0"/>
              </a:spcAft>
              <a:buClr>
                <a:srgbClr val="370038"/>
              </a:buClr>
              <a:buFont typeface="Georgia"/>
              <a:buNone/>
              <a:defRPr sz="1600" b="0" i="0" u="none" strike="noStrike" cap="none">
                <a:solidFill>
                  <a:srgbClr val="370038"/>
                </a:solidFill>
                <a:latin typeface="Georgia"/>
                <a:ea typeface="Georgia"/>
                <a:cs typeface="Georgia"/>
                <a:sym typeface="Georgia"/>
              </a:defRPr>
            </a:lvl7pPr>
            <a:lvl8pPr marL="0" marR="0" lvl="7" indent="0" algn="ctr" rtl="0">
              <a:lnSpc>
                <a:spcPct val="100000"/>
              </a:lnSpc>
              <a:spcBef>
                <a:spcPts val="0"/>
              </a:spcBef>
              <a:spcAft>
                <a:spcPts val="0"/>
              </a:spcAft>
              <a:buClr>
                <a:srgbClr val="370038"/>
              </a:buClr>
              <a:buFont typeface="Georgia"/>
              <a:buNone/>
              <a:defRPr sz="1600" b="0" i="0" u="none" strike="noStrike" cap="none">
                <a:solidFill>
                  <a:srgbClr val="370038"/>
                </a:solidFill>
                <a:latin typeface="Georgia"/>
                <a:ea typeface="Georgia"/>
                <a:cs typeface="Georgia"/>
                <a:sym typeface="Georgia"/>
              </a:defRPr>
            </a:lvl8pPr>
            <a:lvl9pPr marL="0" marR="0" lvl="8" indent="0" algn="ctr" rtl="0">
              <a:lnSpc>
                <a:spcPct val="100000"/>
              </a:lnSpc>
              <a:spcBef>
                <a:spcPts val="0"/>
              </a:spcBef>
              <a:spcAft>
                <a:spcPts val="0"/>
              </a:spcAft>
              <a:buClr>
                <a:srgbClr val="370038"/>
              </a:buClr>
              <a:buFont typeface="Georgia"/>
              <a:buNone/>
              <a:defRPr sz="1600" b="0" i="0" u="none" strike="noStrike" cap="none">
                <a:solidFill>
                  <a:srgbClr val="370038"/>
                </a:solidFill>
                <a:latin typeface="Georgia"/>
                <a:ea typeface="Georgia"/>
                <a:cs typeface="Georgia"/>
                <a:sym typeface="Georgia"/>
              </a:defRPr>
            </a:lvl9pPr>
          </a:lstStyle>
          <a:p>
            <a:pPr marL="0" lvl="0" indent="0" algn="ctr" rtl="0">
              <a:spcBef>
                <a:spcPts val="0"/>
              </a:spcBef>
              <a:spcAft>
                <a:spcPts val="0"/>
              </a:spcAft>
              <a:buNone/>
            </a:pPr>
            <a:fld id="{00000000-1234-1234-1234-123412341234}" type="slidenum">
              <a:rPr lang="en-US"/>
              <a:t>‹#›</a:t>
            </a:fld>
            <a:endParaRPr/>
          </a:p>
        </p:txBody>
      </p:sp>
      <p:sp>
        <p:nvSpPr>
          <p:cNvPr id="40" name="Google Shape;40;p3"/>
          <p:cNvSpPr txBox="1">
            <a:spLocks noGrp="1"/>
          </p:cNvSpPr>
          <p:nvPr>
            <p:ph type="body" idx="1"/>
          </p:nvPr>
        </p:nvSpPr>
        <p:spPr>
          <a:xfrm>
            <a:off x="301752" y="1527048"/>
            <a:ext cx="8503920" cy="4572000"/>
          </a:xfrm>
          <a:prstGeom prst="rect">
            <a:avLst/>
          </a:prstGeom>
          <a:noFill/>
          <a:ln>
            <a:noFill/>
          </a:ln>
        </p:spPr>
        <p:txBody>
          <a:bodyPr spcFirstLastPara="1" wrap="square" lIns="91425" tIns="91425" rIns="91425" bIns="91425" anchor="t" anchorCtr="0"/>
          <a:lstStyle>
            <a:lvl1pPr marL="457200" lvl="0" indent="-317500" algn="l" rtl="0">
              <a:spcBef>
                <a:spcPts val="540"/>
              </a:spcBef>
              <a:spcAft>
                <a:spcPts val="0"/>
              </a:spcAft>
              <a:buClr>
                <a:schemeClr val="accent1"/>
              </a:buClr>
              <a:buSzPts val="1400"/>
              <a:buFont typeface="Noto Symbol"/>
              <a:buChar char="●"/>
              <a:defRPr/>
            </a:lvl1pPr>
            <a:lvl2pPr marL="914400" lvl="1" indent="-317500" algn="l" rtl="0">
              <a:spcBef>
                <a:spcPts val="440"/>
              </a:spcBef>
              <a:spcAft>
                <a:spcPts val="0"/>
              </a:spcAft>
              <a:buClr>
                <a:schemeClr val="accent2"/>
              </a:buClr>
              <a:buSzPts val="1400"/>
              <a:buFont typeface="Noto Symbol"/>
              <a:buChar char="○"/>
              <a:defRPr/>
            </a:lvl2pPr>
            <a:lvl3pPr marL="1371600" lvl="2" indent="-317500" algn="l" rtl="0">
              <a:spcBef>
                <a:spcPts val="400"/>
              </a:spcBef>
              <a:spcAft>
                <a:spcPts val="0"/>
              </a:spcAft>
              <a:buClr>
                <a:schemeClr val="accent3"/>
              </a:buClr>
              <a:buSzPts val="1400"/>
              <a:buFont typeface="Noto Symbol"/>
              <a:buChar char="•"/>
              <a:defRPr/>
            </a:lvl3pPr>
            <a:lvl4pPr marL="1828800" lvl="3" indent="-317500" algn="l" rtl="0">
              <a:spcBef>
                <a:spcPts val="400"/>
              </a:spcBef>
              <a:spcAft>
                <a:spcPts val="0"/>
              </a:spcAft>
              <a:buClr>
                <a:schemeClr val="accent4"/>
              </a:buClr>
              <a:buSzPts val="1400"/>
              <a:buFont typeface="Noto Symbol"/>
              <a:buChar char="•"/>
              <a:defRPr/>
            </a:lvl4pPr>
            <a:lvl5pPr marL="2286000" lvl="4" indent="-317500" algn="l" rtl="0">
              <a:spcBef>
                <a:spcPts val="360"/>
              </a:spcBef>
              <a:spcAft>
                <a:spcPts val="0"/>
              </a:spcAft>
              <a:buClr>
                <a:schemeClr val="accent5"/>
              </a:buClr>
              <a:buSzPts val="1400"/>
              <a:buFont typeface="Georgia"/>
              <a:buChar char="•"/>
              <a:defRPr/>
            </a:lvl5pPr>
            <a:lvl6pPr marL="2743200" lvl="5" indent="-317500" algn="l" rtl="0">
              <a:spcBef>
                <a:spcPts val="360"/>
              </a:spcBef>
              <a:spcAft>
                <a:spcPts val="0"/>
              </a:spcAft>
              <a:buClr>
                <a:schemeClr val="accent6"/>
              </a:buClr>
              <a:buSzPts val="1400"/>
              <a:buFont typeface="Noto Symbol"/>
              <a:buChar char="●"/>
              <a:defRPr/>
            </a:lvl6pPr>
            <a:lvl7pPr marL="3200400" lvl="6" indent="-317500" algn="l" rtl="0">
              <a:spcBef>
                <a:spcPts val="320"/>
              </a:spcBef>
              <a:spcAft>
                <a:spcPts val="0"/>
              </a:spcAft>
              <a:buClr>
                <a:srgbClr val="1B406E"/>
              </a:buClr>
              <a:buSzPts val="1400"/>
              <a:buFont typeface="Georgia"/>
              <a:buChar char="•"/>
              <a:defRPr/>
            </a:lvl7pPr>
            <a:lvl8pPr marL="3657600" lvl="7" indent="-317500" algn="l" rtl="0">
              <a:spcBef>
                <a:spcPts val="320"/>
              </a:spcBef>
              <a:spcAft>
                <a:spcPts val="0"/>
              </a:spcAft>
              <a:buClr>
                <a:srgbClr val="71588F"/>
              </a:buClr>
              <a:buSzPts val="1400"/>
              <a:buFont typeface="Georgia"/>
              <a:buChar char="•"/>
              <a:defRPr/>
            </a:lvl8pPr>
            <a:lvl9pPr marL="4114800" lvl="8" indent="-317500" algn="l" rtl="0">
              <a:spcBef>
                <a:spcPts val="280"/>
              </a:spcBef>
              <a:spcAft>
                <a:spcPts val="0"/>
              </a:spcAft>
              <a:buClr>
                <a:srgbClr val="455523"/>
              </a:buClr>
              <a:buSzPts val="1400"/>
              <a:buFont typeface="Georgia"/>
              <a:buChar char="•"/>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bg>
      <p:bgPr>
        <a:solidFill>
          <a:schemeClr val="lt1"/>
        </a:solidFill>
        <a:effectLst/>
      </p:bgPr>
    </p:bg>
    <p:spTree>
      <p:nvGrpSpPr>
        <p:cNvPr id="1" name="Shape 41"/>
        <p:cNvGrpSpPr/>
        <p:nvPr/>
      </p:nvGrpSpPr>
      <p:grpSpPr>
        <a:xfrm>
          <a:off x="0" y="0"/>
          <a:ext cx="0" cy="0"/>
          <a:chOff x="0" y="0"/>
          <a:chExt cx="0" cy="0"/>
        </a:xfrm>
      </p:grpSpPr>
      <p:sp>
        <p:nvSpPr>
          <p:cNvPr id="42" name="Google Shape;42;p4"/>
          <p:cNvSpPr/>
          <p:nvPr/>
        </p:nvSpPr>
        <p:spPr>
          <a:xfrm>
            <a:off x="0" y="0"/>
            <a:ext cx="152399" cy="6858000"/>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Font typeface="Arial"/>
              <a:buNone/>
            </a:pPr>
            <a:endParaRPr sz="1800" b="0" i="0" u="none" strike="noStrike" cap="none">
              <a:solidFill>
                <a:schemeClr val="dk1"/>
              </a:solidFill>
              <a:latin typeface="Georgia"/>
              <a:ea typeface="Georgia"/>
              <a:cs typeface="Georgia"/>
              <a:sym typeface="Georgia"/>
            </a:endParaRPr>
          </a:p>
        </p:txBody>
      </p:sp>
      <p:sp>
        <p:nvSpPr>
          <p:cNvPr id="43" name="Google Shape;43;p4"/>
          <p:cNvSpPr/>
          <p:nvPr/>
        </p:nvSpPr>
        <p:spPr>
          <a:xfrm>
            <a:off x="0" y="6705600"/>
            <a:ext cx="9144000" cy="152399"/>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Font typeface="Arial"/>
              <a:buNone/>
            </a:pPr>
            <a:endParaRPr sz="1800" b="0" i="0" u="none" strike="noStrike" cap="none">
              <a:solidFill>
                <a:schemeClr val="dk1"/>
              </a:solidFill>
              <a:latin typeface="Georgia"/>
              <a:ea typeface="Georgia"/>
              <a:cs typeface="Georgia"/>
              <a:sym typeface="Georgia"/>
            </a:endParaRPr>
          </a:p>
        </p:txBody>
      </p:sp>
      <p:sp>
        <p:nvSpPr>
          <p:cNvPr id="44" name="Google Shape;44;p4"/>
          <p:cNvSpPr/>
          <p:nvPr/>
        </p:nvSpPr>
        <p:spPr>
          <a:xfrm>
            <a:off x="0" y="0"/>
            <a:ext cx="9144000" cy="152399"/>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Font typeface="Arial"/>
              <a:buNone/>
            </a:pPr>
            <a:endParaRPr sz="1800" b="0" i="0" u="none" strike="noStrike" cap="none">
              <a:solidFill>
                <a:schemeClr val="dk1"/>
              </a:solidFill>
              <a:latin typeface="Georgia"/>
              <a:ea typeface="Georgia"/>
              <a:cs typeface="Georgia"/>
              <a:sym typeface="Georgia"/>
            </a:endParaRPr>
          </a:p>
        </p:txBody>
      </p:sp>
      <p:sp>
        <p:nvSpPr>
          <p:cNvPr id="45" name="Google Shape;45;p4"/>
          <p:cNvSpPr/>
          <p:nvPr/>
        </p:nvSpPr>
        <p:spPr>
          <a:xfrm>
            <a:off x="8991600" y="19050"/>
            <a:ext cx="152399" cy="6858000"/>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Font typeface="Arial"/>
              <a:buNone/>
            </a:pPr>
            <a:endParaRPr sz="1800" b="0" i="0" u="none" strike="noStrike" cap="none">
              <a:solidFill>
                <a:schemeClr val="dk1"/>
              </a:solidFill>
              <a:latin typeface="Georgia"/>
              <a:ea typeface="Georgia"/>
              <a:cs typeface="Georgia"/>
              <a:sym typeface="Georgia"/>
            </a:endParaRPr>
          </a:p>
        </p:txBody>
      </p:sp>
      <p:sp>
        <p:nvSpPr>
          <p:cNvPr id="46" name="Google Shape;46;p4"/>
          <p:cNvSpPr/>
          <p:nvPr/>
        </p:nvSpPr>
        <p:spPr>
          <a:xfrm>
            <a:off x="152400" y="2286000"/>
            <a:ext cx="8833103" cy="304799"/>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Font typeface="Arial"/>
              <a:buNone/>
            </a:pPr>
            <a:endParaRPr sz="1800" b="0" i="0" u="none" strike="noStrike" cap="none">
              <a:solidFill>
                <a:schemeClr val="dk1"/>
              </a:solidFill>
              <a:latin typeface="Georgia"/>
              <a:ea typeface="Georgia"/>
              <a:cs typeface="Georgia"/>
              <a:sym typeface="Georgia"/>
            </a:endParaRPr>
          </a:p>
        </p:txBody>
      </p:sp>
      <p:sp>
        <p:nvSpPr>
          <p:cNvPr id="47" name="Google Shape;47;p4"/>
          <p:cNvSpPr/>
          <p:nvPr/>
        </p:nvSpPr>
        <p:spPr>
          <a:xfrm>
            <a:off x="155447" y="142352"/>
            <a:ext cx="8833103" cy="2139695"/>
          </a:xfrm>
          <a:prstGeom prst="rect">
            <a:avLst/>
          </a:prstGeom>
          <a:solidFill>
            <a:schemeClr val="accent1"/>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Font typeface="Arial"/>
              <a:buNone/>
            </a:pPr>
            <a:endParaRPr sz="1800" b="0" i="0" u="none" strike="noStrike" cap="none">
              <a:solidFill>
                <a:schemeClr val="dk1"/>
              </a:solidFill>
              <a:latin typeface="Georgia"/>
              <a:ea typeface="Georgia"/>
              <a:cs typeface="Georgia"/>
              <a:sym typeface="Georgia"/>
            </a:endParaRPr>
          </a:p>
        </p:txBody>
      </p:sp>
      <p:sp>
        <p:nvSpPr>
          <p:cNvPr id="48" name="Google Shape;48;p4"/>
          <p:cNvSpPr txBox="1">
            <a:spLocks noGrp="1"/>
          </p:cNvSpPr>
          <p:nvPr>
            <p:ph type="body" idx="1"/>
          </p:nvPr>
        </p:nvSpPr>
        <p:spPr>
          <a:xfrm>
            <a:off x="1368425" y="2743200"/>
            <a:ext cx="6480174" cy="1673224"/>
          </a:xfrm>
          <a:prstGeom prst="rect">
            <a:avLst/>
          </a:prstGeom>
          <a:noFill/>
          <a:ln>
            <a:noFill/>
          </a:ln>
        </p:spPr>
        <p:txBody>
          <a:bodyPr spcFirstLastPara="1" wrap="square" lIns="91425" tIns="91425" rIns="91425" bIns="91425" anchor="t" anchorCtr="0"/>
          <a:lstStyle>
            <a:lvl1pPr marL="457200" lvl="0" indent="-228600" algn="ctr" rtl="0">
              <a:spcBef>
                <a:spcPts val="0"/>
              </a:spcBef>
              <a:spcAft>
                <a:spcPts val="0"/>
              </a:spcAft>
              <a:buClr>
                <a:schemeClr val="dk2"/>
              </a:buClr>
              <a:buSzPts val="1400"/>
              <a:buFont typeface="Georgia"/>
              <a:buNone/>
              <a:defRPr/>
            </a:lvl1pPr>
            <a:lvl2pPr marL="914400" lvl="1" indent="-228600" rtl="0">
              <a:spcBef>
                <a:spcPts val="0"/>
              </a:spcBef>
              <a:spcAft>
                <a:spcPts val="0"/>
              </a:spcAft>
              <a:buClr>
                <a:srgbClr val="888888"/>
              </a:buClr>
              <a:buSzPts val="1400"/>
              <a:buFont typeface="Georgia"/>
              <a:buNone/>
              <a:defRPr/>
            </a:lvl2pPr>
            <a:lvl3pPr marL="1371600" lvl="2" indent="-228600" rtl="0">
              <a:spcBef>
                <a:spcPts val="0"/>
              </a:spcBef>
              <a:spcAft>
                <a:spcPts val="0"/>
              </a:spcAft>
              <a:buClr>
                <a:srgbClr val="888888"/>
              </a:buClr>
              <a:buSzPts val="1400"/>
              <a:buFont typeface="Georgia"/>
              <a:buNone/>
              <a:defRPr/>
            </a:lvl3pPr>
            <a:lvl4pPr marL="1828800" lvl="3" indent="-228600" rtl="0">
              <a:spcBef>
                <a:spcPts val="0"/>
              </a:spcBef>
              <a:spcAft>
                <a:spcPts val="0"/>
              </a:spcAft>
              <a:buClr>
                <a:srgbClr val="888888"/>
              </a:buClr>
              <a:buSzPts val="1400"/>
              <a:buFont typeface="Georgia"/>
              <a:buNone/>
              <a:defRPr/>
            </a:lvl4pPr>
            <a:lvl5pPr marL="2286000" lvl="4" indent="-228600" rtl="0">
              <a:spcBef>
                <a:spcPts val="0"/>
              </a:spcBef>
              <a:spcAft>
                <a:spcPts val="0"/>
              </a:spcAft>
              <a:buClr>
                <a:srgbClr val="888888"/>
              </a:buClr>
              <a:buSzPts val="1400"/>
              <a:buFont typeface="Georgia"/>
              <a:buNone/>
              <a:defRPr/>
            </a:lvl5pPr>
            <a:lvl6pPr marL="2743200" lvl="5" indent="-317500" rtl="0">
              <a:spcBef>
                <a:spcPts val="0"/>
              </a:spcBef>
              <a:spcAft>
                <a:spcPts val="0"/>
              </a:spcAft>
              <a:buSzPts val="1400"/>
              <a:buChar char="●"/>
              <a:defRPr/>
            </a:lvl6pPr>
            <a:lvl7pPr marL="3200400" lvl="6" indent="-317500" rtl="0">
              <a:spcBef>
                <a:spcPts val="0"/>
              </a:spcBef>
              <a:spcAft>
                <a:spcPts val="0"/>
              </a:spcAft>
              <a:buSzPts val="1400"/>
              <a:buChar char="•"/>
              <a:defRPr/>
            </a:lvl7pPr>
            <a:lvl8pPr marL="3657600" lvl="7" indent="-317500" rtl="0">
              <a:spcBef>
                <a:spcPts val="0"/>
              </a:spcBef>
              <a:spcAft>
                <a:spcPts val="0"/>
              </a:spcAft>
              <a:buSzPts val="1400"/>
              <a:buChar char="•"/>
              <a:defRPr/>
            </a:lvl8pPr>
            <a:lvl9pPr marL="4114800" lvl="8" indent="-317500" rtl="0">
              <a:spcBef>
                <a:spcPts val="0"/>
              </a:spcBef>
              <a:spcAft>
                <a:spcPts val="0"/>
              </a:spcAft>
              <a:buSzPts val="1400"/>
              <a:buChar char="•"/>
              <a:defRPr/>
            </a:lvl9pPr>
          </a:lstStyle>
          <a:p>
            <a:endParaRPr/>
          </a:p>
        </p:txBody>
      </p:sp>
      <p:sp>
        <p:nvSpPr>
          <p:cNvPr id="49" name="Google Shape;49;p4"/>
          <p:cNvSpPr/>
          <p:nvPr/>
        </p:nvSpPr>
        <p:spPr>
          <a:xfrm>
            <a:off x="146304" y="6391655"/>
            <a:ext cx="8833103" cy="309562"/>
          </a:xfrm>
          <a:prstGeom prst="rect">
            <a:avLst/>
          </a:prstGeom>
          <a:solidFill>
            <a:schemeClr val="accent3"/>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Font typeface="Arial"/>
              <a:buNone/>
            </a:pPr>
            <a:endParaRPr sz="1800" b="0" i="0" u="none" strike="noStrike" cap="none">
              <a:solidFill>
                <a:schemeClr val="dk1"/>
              </a:solidFill>
              <a:latin typeface="Georgia"/>
              <a:ea typeface="Georgia"/>
              <a:cs typeface="Georgia"/>
              <a:sym typeface="Georgia"/>
            </a:endParaRPr>
          </a:p>
        </p:txBody>
      </p:sp>
      <p:sp>
        <p:nvSpPr>
          <p:cNvPr id="50" name="Google Shape;50;p4"/>
          <p:cNvSpPr/>
          <p:nvPr/>
        </p:nvSpPr>
        <p:spPr>
          <a:xfrm>
            <a:off x="152400" y="152400"/>
            <a:ext cx="8833103" cy="6547104"/>
          </a:xfrm>
          <a:prstGeom prst="rect">
            <a:avLst/>
          </a:prstGeom>
          <a:noFill/>
          <a:ln w="9525" cap="flat" cmpd="sng">
            <a:solidFill>
              <a:srgbClr val="370038"/>
            </a:solidFill>
            <a:prstDash val="solid"/>
            <a:miter lim="8000"/>
            <a:headEnd type="none" w="sm" len="sm"/>
            <a:tailEnd type="none" w="sm" len="sm"/>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Font typeface="Arial"/>
              <a:buNone/>
            </a:pPr>
            <a:endParaRPr sz="1800" b="0" i="0" u="none" strike="noStrike" cap="none">
              <a:solidFill>
                <a:schemeClr val="dk1"/>
              </a:solidFill>
              <a:latin typeface="Georgia"/>
              <a:ea typeface="Georgia"/>
              <a:cs typeface="Georgia"/>
              <a:sym typeface="Georgia"/>
            </a:endParaRPr>
          </a:p>
        </p:txBody>
      </p:sp>
      <p:sp>
        <p:nvSpPr>
          <p:cNvPr id="51" name="Google Shape;51;p4"/>
          <p:cNvSpPr txBox="1">
            <a:spLocks noGrp="1"/>
          </p:cNvSpPr>
          <p:nvPr>
            <p:ph type="ftr" idx="11"/>
          </p:nvPr>
        </p:nvSpPr>
        <p:spPr>
          <a:xfrm>
            <a:off x="304800" y="6410848"/>
            <a:ext cx="3581399" cy="365759"/>
          </a:xfrm>
          <a:prstGeom prst="rect">
            <a:avLst/>
          </a:prstGeom>
          <a:noFill/>
          <a:ln>
            <a:noFill/>
          </a:ln>
        </p:spPr>
        <p:txBody>
          <a:bodyPr spcFirstLastPara="1" wrap="square" lIns="91425" tIns="91425" rIns="91425" bIns="91425" anchor="t" anchorCtr="0"/>
          <a:lstStyle>
            <a:lvl1pPr marL="0" marR="0" lvl="0" indent="0" algn="l" rtl="0">
              <a:lnSpc>
                <a:spcPct val="100000"/>
              </a:lnSpc>
              <a:spcBef>
                <a:spcPts val="0"/>
              </a:spcBef>
              <a:spcAft>
                <a:spcPts val="0"/>
              </a:spcAft>
              <a:buClr>
                <a:srgbClr val="000000"/>
              </a:buClr>
              <a:buSzPts val="1400"/>
              <a:buFont typeface="Arial"/>
              <a:buNone/>
              <a:defRPr/>
            </a:lvl1pPr>
            <a:lvl2pPr marL="457200" marR="0" lvl="1" indent="0" algn="l" rtl="0">
              <a:lnSpc>
                <a:spcPct val="100000"/>
              </a:lnSpc>
              <a:spcBef>
                <a:spcPts val="0"/>
              </a:spcBef>
              <a:spcAft>
                <a:spcPts val="0"/>
              </a:spcAft>
              <a:buClr>
                <a:srgbClr val="000000"/>
              </a:buClr>
              <a:buSzPts val="1400"/>
              <a:buFont typeface="Arial"/>
              <a:buNone/>
              <a:defRPr/>
            </a:lvl2pPr>
            <a:lvl3pPr marL="914400" marR="0" lvl="2" indent="0" algn="l" rtl="0">
              <a:lnSpc>
                <a:spcPct val="100000"/>
              </a:lnSpc>
              <a:spcBef>
                <a:spcPts val="0"/>
              </a:spcBef>
              <a:spcAft>
                <a:spcPts val="0"/>
              </a:spcAft>
              <a:buClr>
                <a:srgbClr val="000000"/>
              </a:buClr>
              <a:buSzPts val="1400"/>
              <a:buFont typeface="Arial"/>
              <a:buNone/>
              <a:defRPr/>
            </a:lvl3pPr>
            <a:lvl4pPr marL="1371600" marR="0" lvl="3" indent="0" algn="l" rtl="0">
              <a:lnSpc>
                <a:spcPct val="100000"/>
              </a:lnSpc>
              <a:spcBef>
                <a:spcPts val="0"/>
              </a:spcBef>
              <a:spcAft>
                <a:spcPts val="0"/>
              </a:spcAft>
              <a:buClr>
                <a:srgbClr val="000000"/>
              </a:buClr>
              <a:buSzPts val="1400"/>
              <a:buFont typeface="Arial"/>
              <a:buNone/>
              <a:defRPr/>
            </a:lvl4pPr>
            <a:lvl5pPr marL="1828800" marR="0" lvl="4" indent="0" algn="l" rtl="0">
              <a:lnSpc>
                <a:spcPct val="100000"/>
              </a:lnSpc>
              <a:spcBef>
                <a:spcPts val="0"/>
              </a:spcBef>
              <a:spcAft>
                <a:spcPts val="0"/>
              </a:spcAft>
              <a:buClr>
                <a:srgbClr val="000000"/>
              </a:buClr>
              <a:buSzPts val="1400"/>
              <a:buFont typeface="Arial"/>
              <a:buNone/>
              <a:defRPr/>
            </a:lvl5pPr>
            <a:lvl6pPr marL="2286000" marR="0" lvl="5" indent="0" algn="l" rtl="0">
              <a:lnSpc>
                <a:spcPct val="100000"/>
              </a:lnSpc>
              <a:spcBef>
                <a:spcPts val="0"/>
              </a:spcBef>
              <a:spcAft>
                <a:spcPts val="0"/>
              </a:spcAft>
              <a:buClr>
                <a:srgbClr val="000000"/>
              </a:buClr>
              <a:buSzPts val="1400"/>
              <a:buFont typeface="Arial"/>
              <a:buNone/>
              <a:defRPr/>
            </a:lvl6pPr>
            <a:lvl7pPr marL="2743200" marR="0" lvl="6" indent="0" algn="l" rtl="0">
              <a:lnSpc>
                <a:spcPct val="100000"/>
              </a:lnSpc>
              <a:spcBef>
                <a:spcPts val="0"/>
              </a:spcBef>
              <a:spcAft>
                <a:spcPts val="0"/>
              </a:spcAft>
              <a:buClr>
                <a:srgbClr val="000000"/>
              </a:buClr>
              <a:buSzPts val="1400"/>
              <a:buFont typeface="Arial"/>
              <a:buNone/>
              <a:defRPr/>
            </a:lvl7pPr>
            <a:lvl8pPr marL="3200400" marR="0" lvl="7" indent="0" algn="l" rtl="0">
              <a:lnSpc>
                <a:spcPct val="100000"/>
              </a:lnSpc>
              <a:spcBef>
                <a:spcPts val="0"/>
              </a:spcBef>
              <a:spcAft>
                <a:spcPts val="0"/>
              </a:spcAft>
              <a:buClr>
                <a:srgbClr val="000000"/>
              </a:buClr>
              <a:buSzPts val="1400"/>
              <a:buFont typeface="Arial"/>
              <a:buNone/>
              <a:defRPr/>
            </a:lvl8pPr>
            <a:lvl9pPr marL="3657600" marR="0" lvl="8" indent="0" algn="l" rtl="0">
              <a:lnSpc>
                <a:spcPct val="100000"/>
              </a:lnSpc>
              <a:spcBef>
                <a:spcPts val="0"/>
              </a:spcBef>
              <a:spcAft>
                <a:spcPts val="0"/>
              </a:spcAft>
              <a:buClr>
                <a:srgbClr val="000000"/>
              </a:buClr>
              <a:buSzPts val="1400"/>
              <a:buFont typeface="Arial"/>
              <a:buNone/>
              <a:defRPr/>
            </a:lvl9pPr>
          </a:lstStyle>
          <a:p>
            <a:endParaRPr/>
          </a:p>
        </p:txBody>
      </p:sp>
      <p:sp>
        <p:nvSpPr>
          <p:cNvPr id="52" name="Google Shape;52;p4"/>
          <p:cNvSpPr txBox="1">
            <a:spLocks noGrp="1"/>
          </p:cNvSpPr>
          <p:nvPr>
            <p:ph type="dt" idx="10"/>
          </p:nvPr>
        </p:nvSpPr>
        <p:spPr>
          <a:xfrm>
            <a:off x="5791200" y="6404983"/>
            <a:ext cx="3044952" cy="365759"/>
          </a:xfrm>
          <a:prstGeom prst="rect">
            <a:avLst/>
          </a:prstGeom>
          <a:noFill/>
          <a:ln>
            <a:noFill/>
          </a:ln>
        </p:spPr>
        <p:txBody>
          <a:bodyPr spcFirstLastPara="1" wrap="square" lIns="91425" tIns="91425" rIns="91425" bIns="91425" anchor="t" anchorCtr="0"/>
          <a:lstStyle>
            <a:lvl1pPr marL="0" marR="0" lvl="0" indent="0" algn="r" rtl="0">
              <a:lnSpc>
                <a:spcPct val="100000"/>
              </a:lnSpc>
              <a:spcBef>
                <a:spcPts val="0"/>
              </a:spcBef>
              <a:spcAft>
                <a:spcPts val="0"/>
              </a:spcAft>
              <a:buClr>
                <a:srgbClr val="000000"/>
              </a:buClr>
              <a:buSzPts val="1400"/>
              <a:buFont typeface="Arial"/>
              <a:buNone/>
              <a:defRPr/>
            </a:lvl1pPr>
            <a:lvl2pPr marL="457200" marR="0" lvl="1" indent="0" algn="l" rtl="0">
              <a:lnSpc>
                <a:spcPct val="100000"/>
              </a:lnSpc>
              <a:spcBef>
                <a:spcPts val="0"/>
              </a:spcBef>
              <a:spcAft>
                <a:spcPts val="0"/>
              </a:spcAft>
              <a:buClr>
                <a:srgbClr val="000000"/>
              </a:buClr>
              <a:buSzPts val="1400"/>
              <a:buFont typeface="Arial"/>
              <a:buNone/>
              <a:defRPr/>
            </a:lvl2pPr>
            <a:lvl3pPr marL="914400" marR="0" lvl="2" indent="0" algn="l" rtl="0">
              <a:lnSpc>
                <a:spcPct val="100000"/>
              </a:lnSpc>
              <a:spcBef>
                <a:spcPts val="0"/>
              </a:spcBef>
              <a:spcAft>
                <a:spcPts val="0"/>
              </a:spcAft>
              <a:buClr>
                <a:srgbClr val="000000"/>
              </a:buClr>
              <a:buSzPts val="1400"/>
              <a:buFont typeface="Arial"/>
              <a:buNone/>
              <a:defRPr/>
            </a:lvl3pPr>
            <a:lvl4pPr marL="1371600" marR="0" lvl="3" indent="0" algn="l" rtl="0">
              <a:lnSpc>
                <a:spcPct val="100000"/>
              </a:lnSpc>
              <a:spcBef>
                <a:spcPts val="0"/>
              </a:spcBef>
              <a:spcAft>
                <a:spcPts val="0"/>
              </a:spcAft>
              <a:buClr>
                <a:srgbClr val="000000"/>
              </a:buClr>
              <a:buSzPts val="1400"/>
              <a:buFont typeface="Arial"/>
              <a:buNone/>
              <a:defRPr/>
            </a:lvl4pPr>
            <a:lvl5pPr marL="1828800" marR="0" lvl="4" indent="0" algn="l" rtl="0">
              <a:lnSpc>
                <a:spcPct val="100000"/>
              </a:lnSpc>
              <a:spcBef>
                <a:spcPts val="0"/>
              </a:spcBef>
              <a:spcAft>
                <a:spcPts val="0"/>
              </a:spcAft>
              <a:buClr>
                <a:srgbClr val="000000"/>
              </a:buClr>
              <a:buSzPts val="1400"/>
              <a:buFont typeface="Arial"/>
              <a:buNone/>
              <a:defRPr/>
            </a:lvl5pPr>
            <a:lvl6pPr marL="2286000" marR="0" lvl="5" indent="0" algn="l" rtl="0">
              <a:lnSpc>
                <a:spcPct val="100000"/>
              </a:lnSpc>
              <a:spcBef>
                <a:spcPts val="0"/>
              </a:spcBef>
              <a:spcAft>
                <a:spcPts val="0"/>
              </a:spcAft>
              <a:buClr>
                <a:srgbClr val="000000"/>
              </a:buClr>
              <a:buSzPts val="1400"/>
              <a:buFont typeface="Arial"/>
              <a:buNone/>
              <a:defRPr/>
            </a:lvl6pPr>
            <a:lvl7pPr marL="2743200" marR="0" lvl="6" indent="0" algn="l" rtl="0">
              <a:lnSpc>
                <a:spcPct val="100000"/>
              </a:lnSpc>
              <a:spcBef>
                <a:spcPts val="0"/>
              </a:spcBef>
              <a:spcAft>
                <a:spcPts val="0"/>
              </a:spcAft>
              <a:buClr>
                <a:srgbClr val="000000"/>
              </a:buClr>
              <a:buSzPts val="1400"/>
              <a:buFont typeface="Arial"/>
              <a:buNone/>
              <a:defRPr/>
            </a:lvl7pPr>
            <a:lvl8pPr marL="3200400" marR="0" lvl="7" indent="0" algn="l" rtl="0">
              <a:lnSpc>
                <a:spcPct val="100000"/>
              </a:lnSpc>
              <a:spcBef>
                <a:spcPts val="0"/>
              </a:spcBef>
              <a:spcAft>
                <a:spcPts val="0"/>
              </a:spcAft>
              <a:buClr>
                <a:srgbClr val="000000"/>
              </a:buClr>
              <a:buSzPts val="1400"/>
              <a:buFont typeface="Arial"/>
              <a:buNone/>
              <a:defRPr/>
            </a:lvl8pPr>
            <a:lvl9pPr marL="3657600" marR="0" lvl="8" indent="0" algn="l" rtl="0">
              <a:lnSpc>
                <a:spcPct val="100000"/>
              </a:lnSpc>
              <a:spcBef>
                <a:spcPts val="0"/>
              </a:spcBef>
              <a:spcAft>
                <a:spcPts val="0"/>
              </a:spcAft>
              <a:buClr>
                <a:srgbClr val="000000"/>
              </a:buClr>
              <a:buSzPts val="1400"/>
              <a:buFont typeface="Arial"/>
              <a:buNone/>
              <a:defRPr/>
            </a:lvl9pPr>
          </a:lstStyle>
          <a:p>
            <a:endParaRPr/>
          </a:p>
        </p:txBody>
      </p:sp>
      <p:cxnSp>
        <p:nvCxnSpPr>
          <p:cNvPr id="53" name="Google Shape;53;p4"/>
          <p:cNvCxnSpPr/>
          <p:nvPr/>
        </p:nvCxnSpPr>
        <p:spPr>
          <a:xfrm>
            <a:off x="152400" y="2438400"/>
            <a:ext cx="8833103" cy="0"/>
          </a:xfrm>
          <a:prstGeom prst="straightConnector1">
            <a:avLst/>
          </a:prstGeom>
          <a:noFill/>
          <a:ln w="11425" cap="flat" cmpd="sng">
            <a:solidFill>
              <a:srgbClr val="370038"/>
            </a:solidFill>
            <a:prstDash val="dash"/>
            <a:round/>
            <a:headEnd type="none" w="sm" len="sm"/>
            <a:tailEnd type="none" w="sm" len="sm"/>
          </a:ln>
        </p:spPr>
      </p:cxnSp>
      <p:sp>
        <p:nvSpPr>
          <p:cNvPr id="54" name="Google Shape;54;p4"/>
          <p:cNvSpPr/>
          <p:nvPr/>
        </p:nvSpPr>
        <p:spPr>
          <a:xfrm>
            <a:off x="4267200" y="2115311"/>
            <a:ext cx="609599" cy="609599"/>
          </a:xfrm>
          <a:prstGeom prst="ellipse">
            <a:avLst/>
          </a:prstGeom>
          <a:solidFill>
            <a:srgbClr val="FFFFFF"/>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Font typeface="Arial"/>
              <a:buNone/>
            </a:pPr>
            <a:endParaRPr sz="1800" b="0" i="0" u="none" strike="noStrike" cap="none">
              <a:solidFill>
                <a:schemeClr val="lt1"/>
              </a:solidFill>
              <a:latin typeface="Georgia"/>
              <a:ea typeface="Georgia"/>
              <a:cs typeface="Georgia"/>
              <a:sym typeface="Georgia"/>
            </a:endParaRPr>
          </a:p>
        </p:txBody>
      </p:sp>
      <p:sp>
        <p:nvSpPr>
          <p:cNvPr id="55" name="Google Shape;55;p4"/>
          <p:cNvSpPr/>
          <p:nvPr/>
        </p:nvSpPr>
        <p:spPr>
          <a:xfrm>
            <a:off x="4361687" y="2209800"/>
            <a:ext cx="420624" cy="420624"/>
          </a:xfrm>
          <a:prstGeom prst="ellipse">
            <a:avLst/>
          </a:prstGeom>
          <a:solidFill>
            <a:srgbClr val="FFFFFF"/>
          </a:solidFill>
          <a:ln w="50800" cap="rnd" cmpd="sng">
            <a:solidFill>
              <a:srgbClr val="370038"/>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Font typeface="Arial"/>
              <a:buNone/>
            </a:pPr>
            <a:endParaRPr sz="1800" b="0" i="0" u="none" strike="noStrike" cap="none">
              <a:solidFill>
                <a:schemeClr val="lt1"/>
              </a:solidFill>
              <a:latin typeface="Georgia"/>
              <a:ea typeface="Georgia"/>
              <a:cs typeface="Georgia"/>
              <a:sym typeface="Georgia"/>
            </a:endParaRPr>
          </a:p>
        </p:txBody>
      </p:sp>
      <p:sp>
        <p:nvSpPr>
          <p:cNvPr id="56" name="Google Shape;56;p4"/>
          <p:cNvSpPr txBox="1">
            <a:spLocks noGrp="1"/>
          </p:cNvSpPr>
          <p:nvPr>
            <p:ph type="sldNum" idx="12"/>
          </p:nvPr>
        </p:nvSpPr>
        <p:spPr>
          <a:xfrm>
            <a:off x="4343400" y="2199450"/>
            <a:ext cx="457200" cy="441324"/>
          </a:xfrm>
          <a:prstGeom prst="rect">
            <a:avLst/>
          </a:prstGeom>
          <a:noFill/>
          <a:ln>
            <a:noFill/>
          </a:ln>
        </p:spPr>
        <p:txBody>
          <a:bodyPr spcFirstLastPara="1" wrap="square" lIns="45700" tIns="45700" rIns="45700" bIns="45700" anchor="ctr" anchorCtr="0">
            <a:noAutofit/>
          </a:bodyPr>
          <a:lstStyle>
            <a:lvl1pPr marL="0" marR="0" lvl="0" indent="0" algn="ctr" rtl="0">
              <a:lnSpc>
                <a:spcPct val="100000"/>
              </a:lnSpc>
              <a:spcBef>
                <a:spcPts val="0"/>
              </a:spcBef>
              <a:spcAft>
                <a:spcPts val="0"/>
              </a:spcAft>
              <a:buClr>
                <a:srgbClr val="370038"/>
              </a:buClr>
              <a:buFont typeface="Georgia"/>
              <a:buNone/>
              <a:defRPr sz="1600" b="0" i="0" u="none" strike="noStrike" cap="none">
                <a:solidFill>
                  <a:srgbClr val="370038"/>
                </a:solidFill>
                <a:latin typeface="Georgia"/>
                <a:ea typeface="Georgia"/>
                <a:cs typeface="Georgia"/>
                <a:sym typeface="Georgia"/>
              </a:defRPr>
            </a:lvl1pPr>
            <a:lvl2pPr marL="0" marR="0" lvl="1" indent="0" algn="ctr" rtl="0">
              <a:lnSpc>
                <a:spcPct val="100000"/>
              </a:lnSpc>
              <a:spcBef>
                <a:spcPts val="0"/>
              </a:spcBef>
              <a:spcAft>
                <a:spcPts val="0"/>
              </a:spcAft>
              <a:buClr>
                <a:srgbClr val="370038"/>
              </a:buClr>
              <a:buFont typeface="Georgia"/>
              <a:buNone/>
              <a:defRPr sz="1600" b="0" i="0" u="none" strike="noStrike" cap="none">
                <a:solidFill>
                  <a:srgbClr val="370038"/>
                </a:solidFill>
                <a:latin typeface="Georgia"/>
                <a:ea typeface="Georgia"/>
                <a:cs typeface="Georgia"/>
                <a:sym typeface="Georgia"/>
              </a:defRPr>
            </a:lvl2pPr>
            <a:lvl3pPr marL="0" marR="0" lvl="2" indent="0" algn="ctr" rtl="0">
              <a:lnSpc>
                <a:spcPct val="100000"/>
              </a:lnSpc>
              <a:spcBef>
                <a:spcPts val="0"/>
              </a:spcBef>
              <a:spcAft>
                <a:spcPts val="0"/>
              </a:spcAft>
              <a:buClr>
                <a:srgbClr val="370038"/>
              </a:buClr>
              <a:buFont typeface="Georgia"/>
              <a:buNone/>
              <a:defRPr sz="1600" b="0" i="0" u="none" strike="noStrike" cap="none">
                <a:solidFill>
                  <a:srgbClr val="370038"/>
                </a:solidFill>
                <a:latin typeface="Georgia"/>
                <a:ea typeface="Georgia"/>
                <a:cs typeface="Georgia"/>
                <a:sym typeface="Georgia"/>
              </a:defRPr>
            </a:lvl3pPr>
            <a:lvl4pPr marL="0" marR="0" lvl="3" indent="0" algn="ctr" rtl="0">
              <a:lnSpc>
                <a:spcPct val="100000"/>
              </a:lnSpc>
              <a:spcBef>
                <a:spcPts val="0"/>
              </a:spcBef>
              <a:spcAft>
                <a:spcPts val="0"/>
              </a:spcAft>
              <a:buClr>
                <a:srgbClr val="370038"/>
              </a:buClr>
              <a:buFont typeface="Georgia"/>
              <a:buNone/>
              <a:defRPr sz="1600" b="0" i="0" u="none" strike="noStrike" cap="none">
                <a:solidFill>
                  <a:srgbClr val="370038"/>
                </a:solidFill>
                <a:latin typeface="Georgia"/>
                <a:ea typeface="Georgia"/>
                <a:cs typeface="Georgia"/>
                <a:sym typeface="Georgia"/>
              </a:defRPr>
            </a:lvl4pPr>
            <a:lvl5pPr marL="0" marR="0" lvl="4" indent="0" algn="ctr" rtl="0">
              <a:lnSpc>
                <a:spcPct val="100000"/>
              </a:lnSpc>
              <a:spcBef>
                <a:spcPts val="0"/>
              </a:spcBef>
              <a:spcAft>
                <a:spcPts val="0"/>
              </a:spcAft>
              <a:buClr>
                <a:srgbClr val="370038"/>
              </a:buClr>
              <a:buFont typeface="Georgia"/>
              <a:buNone/>
              <a:defRPr sz="1600" b="0" i="0" u="none" strike="noStrike" cap="none">
                <a:solidFill>
                  <a:srgbClr val="370038"/>
                </a:solidFill>
                <a:latin typeface="Georgia"/>
                <a:ea typeface="Georgia"/>
                <a:cs typeface="Georgia"/>
                <a:sym typeface="Georgia"/>
              </a:defRPr>
            </a:lvl5pPr>
            <a:lvl6pPr marL="0" marR="0" lvl="5" indent="0" algn="ctr" rtl="0">
              <a:lnSpc>
                <a:spcPct val="100000"/>
              </a:lnSpc>
              <a:spcBef>
                <a:spcPts val="0"/>
              </a:spcBef>
              <a:spcAft>
                <a:spcPts val="0"/>
              </a:spcAft>
              <a:buClr>
                <a:srgbClr val="370038"/>
              </a:buClr>
              <a:buFont typeface="Georgia"/>
              <a:buNone/>
              <a:defRPr sz="1600" b="0" i="0" u="none" strike="noStrike" cap="none">
                <a:solidFill>
                  <a:srgbClr val="370038"/>
                </a:solidFill>
                <a:latin typeface="Georgia"/>
                <a:ea typeface="Georgia"/>
                <a:cs typeface="Georgia"/>
                <a:sym typeface="Georgia"/>
              </a:defRPr>
            </a:lvl6pPr>
            <a:lvl7pPr marL="0" marR="0" lvl="6" indent="0" algn="ctr" rtl="0">
              <a:lnSpc>
                <a:spcPct val="100000"/>
              </a:lnSpc>
              <a:spcBef>
                <a:spcPts val="0"/>
              </a:spcBef>
              <a:spcAft>
                <a:spcPts val="0"/>
              </a:spcAft>
              <a:buClr>
                <a:srgbClr val="370038"/>
              </a:buClr>
              <a:buFont typeface="Georgia"/>
              <a:buNone/>
              <a:defRPr sz="1600" b="0" i="0" u="none" strike="noStrike" cap="none">
                <a:solidFill>
                  <a:srgbClr val="370038"/>
                </a:solidFill>
                <a:latin typeface="Georgia"/>
                <a:ea typeface="Georgia"/>
                <a:cs typeface="Georgia"/>
                <a:sym typeface="Georgia"/>
              </a:defRPr>
            </a:lvl7pPr>
            <a:lvl8pPr marL="0" marR="0" lvl="7" indent="0" algn="ctr" rtl="0">
              <a:lnSpc>
                <a:spcPct val="100000"/>
              </a:lnSpc>
              <a:spcBef>
                <a:spcPts val="0"/>
              </a:spcBef>
              <a:spcAft>
                <a:spcPts val="0"/>
              </a:spcAft>
              <a:buClr>
                <a:srgbClr val="370038"/>
              </a:buClr>
              <a:buFont typeface="Georgia"/>
              <a:buNone/>
              <a:defRPr sz="1600" b="0" i="0" u="none" strike="noStrike" cap="none">
                <a:solidFill>
                  <a:srgbClr val="370038"/>
                </a:solidFill>
                <a:latin typeface="Georgia"/>
                <a:ea typeface="Georgia"/>
                <a:cs typeface="Georgia"/>
                <a:sym typeface="Georgia"/>
              </a:defRPr>
            </a:lvl8pPr>
            <a:lvl9pPr marL="0" marR="0" lvl="8" indent="0" algn="ctr" rtl="0">
              <a:lnSpc>
                <a:spcPct val="100000"/>
              </a:lnSpc>
              <a:spcBef>
                <a:spcPts val="0"/>
              </a:spcBef>
              <a:spcAft>
                <a:spcPts val="0"/>
              </a:spcAft>
              <a:buClr>
                <a:srgbClr val="370038"/>
              </a:buClr>
              <a:buFont typeface="Georgia"/>
              <a:buNone/>
              <a:defRPr sz="1600" b="0" i="0" u="none" strike="noStrike" cap="none">
                <a:solidFill>
                  <a:srgbClr val="370038"/>
                </a:solidFill>
                <a:latin typeface="Georgia"/>
                <a:ea typeface="Georgia"/>
                <a:cs typeface="Georgia"/>
                <a:sym typeface="Georgia"/>
              </a:defRPr>
            </a:lvl9pPr>
          </a:lstStyle>
          <a:p>
            <a:pPr marL="0" lvl="0" indent="0" algn="ctr" rtl="0">
              <a:spcBef>
                <a:spcPts val="0"/>
              </a:spcBef>
              <a:spcAft>
                <a:spcPts val="0"/>
              </a:spcAft>
              <a:buNone/>
            </a:pPr>
            <a:fld id="{00000000-1234-1234-1234-123412341234}" type="slidenum">
              <a:rPr lang="en-US"/>
              <a:t>‹#›</a:t>
            </a:fld>
            <a:endParaRPr/>
          </a:p>
        </p:txBody>
      </p:sp>
      <p:sp>
        <p:nvSpPr>
          <p:cNvPr id="57" name="Google Shape;57;p4"/>
          <p:cNvSpPr txBox="1">
            <a:spLocks noGrp="1"/>
          </p:cNvSpPr>
          <p:nvPr>
            <p:ph type="title"/>
          </p:nvPr>
        </p:nvSpPr>
        <p:spPr>
          <a:xfrm>
            <a:off x="722312" y="533400"/>
            <a:ext cx="7772400" cy="1524000"/>
          </a:xfrm>
          <a:prstGeom prst="rect">
            <a:avLst/>
          </a:prstGeom>
          <a:noFill/>
          <a:ln>
            <a:noFill/>
          </a:ln>
        </p:spPr>
        <p:txBody>
          <a:bodyPr spcFirstLastPara="1" wrap="square" lIns="91425" tIns="91425" rIns="91425" bIns="91425" anchor="b" anchorCtr="0"/>
          <a:lstStyle>
            <a:lvl1pPr lvl="0" algn="ctr" rtl="0">
              <a:spcBef>
                <a:spcPts val="0"/>
              </a:spcBef>
              <a:spcAft>
                <a:spcPts val="0"/>
              </a:spcAft>
              <a:buClr>
                <a:srgbClr val="FFFFFF"/>
              </a:buClr>
              <a:buSzPts val="1400"/>
              <a:buFont typeface="Georgia"/>
              <a:buNone/>
              <a:defRPr/>
            </a:lvl1pPr>
            <a:lvl2pPr lvl="1" rtl="0">
              <a:spcBef>
                <a:spcPts val="0"/>
              </a:spcBef>
              <a:spcAft>
                <a:spcPts val="0"/>
              </a:spcAft>
              <a:buSzPts val="1400"/>
              <a:buNone/>
              <a:defRPr/>
            </a:lvl2pPr>
            <a:lvl3pPr lvl="2" rtl="0">
              <a:spcBef>
                <a:spcPts val="0"/>
              </a:spcBef>
              <a:spcAft>
                <a:spcPts val="0"/>
              </a:spcAft>
              <a:buSzPts val="1400"/>
              <a:buChar char="■"/>
              <a:defRPr/>
            </a:lvl3pPr>
            <a:lvl4pPr lvl="3" rtl="0">
              <a:spcBef>
                <a:spcPts val="0"/>
              </a:spcBef>
              <a:spcAft>
                <a:spcPts val="0"/>
              </a:spcAft>
              <a:buSzPts val="1400"/>
              <a:buChar char="●"/>
              <a:defRPr/>
            </a:lvl4pPr>
            <a:lvl5pPr lvl="4" rtl="0">
              <a:spcBef>
                <a:spcPts val="0"/>
              </a:spcBef>
              <a:spcAft>
                <a:spcPts val="0"/>
              </a:spcAft>
              <a:buSzPts val="1400"/>
              <a:buChar char="○"/>
              <a:defRPr/>
            </a:lvl5pPr>
            <a:lvl6pPr lvl="5" rtl="0">
              <a:spcBef>
                <a:spcPts val="0"/>
              </a:spcBef>
              <a:spcAft>
                <a:spcPts val="0"/>
              </a:spcAft>
              <a:buSzPts val="1400"/>
              <a:buChar char="■"/>
              <a:defRPr/>
            </a:lvl6pPr>
            <a:lvl7pPr lvl="6" rtl="0">
              <a:spcBef>
                <a:spcPts val="0"/>
              </a:spcBef>
              <a:spcAft>
                <a:spcPts val="0"/>
              </a:spcAft>
              <a:buSzPts val="1400"/>
              <a:buChar char="●"/>
              <a:defRPr/>
            </a:lvl7pPr>
            <a:lvl8pPr lvl="7" rtl="0">
              <a:spcBef>
                <a:spcPts val="0"/>
              </a:spcBef>
              <a:spcAft>
                <a:spcPts val="0"/>
              </a:spcAft>
              <a:buSzPts val="1400"/>
              <a:buChar char="○"/>
              <a:defRPr/>
            </a:lvl8pPr>
            <a:lvl9pPr lvl="8" rtl="0">
              <a:spcBef>
                <a:spcPts val="0"/>
              </a:spcBef>
              <a:spcAft>
                <a:spcPts val="0"/>
              </a:spcAft>
              <a:buSzPts val="1400"/>
              <a:buChar char="■"/>
              <a:defRPr/>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 Content" type="twoObj">
  <p:cSld name="TWO_OBJECTS">
    <p:bg>
      <p:bgPr>
        <a:solidFill>
          <a:schemeClr val="lt2"/>
        </a:solidFill>
        <a:effectLst/>
      </p:bgPr>
    </p:bg>
    <p:spTree>
      <p:nvGrpSpPr>
        <p:cNvPr id="1" name="Shape 58"/>
        <p:cNvGrpSpPr/>
        <p:nvPr/>
      </p:nvGrpSpPr>
      <p:grpSpPr>
        <a:xfrm>
          <a:off x="0" y="0"/>
          <a:ext cx="0" cy="0"/>
          <a:chOff x="0" y="0"/>
          <a:chExt cx="0" cy="0"/>
        </a:xfrm>
      </p:grpSpPr>
      <p:sp>
        <p:nvSpPr>
          <p:cNvPr id="59" name="Google Shape;59;p5"/>
          <p:cNvSpPr txBox="1">
            <a:spLocks noGrp="1"/>
          </p:cNvSpPr>
          <p:nvPr>
            <p:ph type="title"/>
          </p:nvPr>
        </p:nvSpPr>
        <p:spPr>
          <a:xfrm>
            <a:off x="301752" y="228600"/>
            <a:ext cx="8534399" cy="758951"/>
          </a:xfrm>
          <a:prstGeom prst="rect">
            <a:avLst/>
          </a:prstGeom>
          <a:noFill/>
          <a:ln>
            <a:noFill/>
          </a:ln>
        </p:spPr>
        <p:txBody>
          <a:bodyPr spcFirstLastPara="1" wrap="square" lIns="91425" tIns="91425" rIns="91425" bIns="91425" anchor="b" anchorCtr="0"/>
          <a:lstStyle>
            <a:lvl1pPr lvl="0" algn="ctr" rtl="0">
              <a:spcBef>
                <a:spcPts val="0"/>
              </a:spcBef>
              <a:spcAft>
                <a:spcPts val="0"/>
              </a:spcAft>
              <a:buClr>
                <a:srgbClr val="370038"/>
              </a:buClr>
              <a:buSzPts val="1400"/>
              <a:buFont typeface="Georgia"/>
              <a:buNone/>
              <a:defRPr/>
            </a:lvl1pPr>
            <a:lvl2pPr lvl="1" rtl="0">
              <a:spcBef>
                <a:spcPts val="0"/>
              </a:spcBef>
              <a:spcAft>
                <a:spcPts val="0"/>
              </a:spcAft>
              <a:buSzPts val="1400"/>
              <a:buNone/>
              <a:defRPr/>
            </a:lvl2pPr>
            <a:lvl3pPr lvl="2" rtl="0">
              <a:spcBef>
                <a:spcPts val="0"/>
              </a:spcBef>
              <a:spcAft>
                <a:spcPts val="0"/>
              </a:spcAft>
              <a:buSzPts val="1400"/>
              <a:buChar char="■"/>
              <a:defRPr/>
            </a:lvl3pPr>
            <a:lvl4pPr lvl="3" rtl="0">
              <a:spcBef>
                <a:spcPts val="0"/>
              </a:spcBef>
              <a:spcAft>
                <a:spcPts val="0"/>
              </a:spcAft>
              <a:buSzPts val="1400"/>
              <a:buChar char="●"/>
              <a:defRPr/>
            </a:lvl4pPr>
            <a:lvl5pPr lvl="4" rtl="0">
              <a:spcBef>
                <a:spcPts val="0"/>
              </a:spcBef>
              <a:spcAft>
                <a:spcPts val="0"/>
              </a:spcAft>
              <a:buSzPts val="1400"/>
              <a:buChar char="○"/>
              <a:defRPr/>
            </a:lvl5pPr>
            <a:lvl6pPr lvl="5" rtl="0">
              <a:spcBef>
                <a:spcPts val="0"/>
              </a:spcBef>
              <a:spcAft>
                <a:spcPts val="0"/>
              </a:spcAft>
              <a:buSzPts val="1400"/>
              <a:buChar char="■"/>
              <a:defRPr/>
            </a:lvl6pPr>
            <a:lvl7pPr lvl="6" rtl="0">
              <a:spcBef>
                <a:spcPts val="0"/>
              </a:spcBef>
              <a:spcAft>
                <a:spcPts val="0"/>
              </a:spcAft>
              <a:buSzPts val="1400"/>
              <a:buChar char="●"/>
              <a:defRPr/>
            </a:lvl7pPr>
            <a:lvl8pPr lvl="7" rtl="0">
              <a:spcBef>
                <a:spcPts val="0"/>
              </a:spcBef>
              <a:spcAft>
                <a:spcPts val="0"/>
              </a:spcAft>
              <a:buSzPts val="1400"/>
              <a:buChar char="○"/>
              <a:defRPr/>
            </a:lvl8pPr>
            <a:lvl9pPr lvl="8" rtl="0">
              <a:spcBef>
                <a:spcPts val="0"/>
              </a:spcBef>
              <a:spcAft>
                <a:spcPts val="0"/>
              </a:spcAft>
              <a:buSzPts val="1400"/>
              <a:buChar char="■"/>
              <a:defRPr/>
            </a:lvl9pPr>
          </a:lstStyle>
          <a:p>
            <a:endParaRPr/>
          </a:p>
        </p:txBody>
      </p:sp>
      <p:sp>
        <p:nvSpPr>
          <p:cNvPr id="60" name="Google Shape;60;p5"/>
          <p:cNvSpPr txBox="1">
            <a:spLocks noGrp="1"/>
          </p:cNvSpPr>
          <p:nvPr>
            <p:ph type="dt" idx="10"/>
          </p:nvPr>
        </p:nvSpPr>
        <p:spPr>
          <a:xfrm>
            <a:off x="5791200" y="6409944"/>
            <a:ext cx="3044952" cy="365759"/>
          </a:xfrm>
          <a:prstGeom prst="rect">
            <a:avLst/>
          </a:prstGeom>
          <a:noFill/>
          <a:ln>
            <a:noFill/>
          </a:ln>
        </p:spPr>
        <p:txBody>
          <a:bodyPr spcFirstLastPara="1" wrap="square" lIns="91425" tIns="91425" rIns="91425" bIns="91425" anchor="t" anchorCtr="0"/>
          <a:lstStyle>
            <a:lvl1pPr marL="0" marR="0" lvl="0" indent="0" algn="r" rtl="0">
              <a:lnSpc>
                <a:spcPct val="100000"/>
              </a:lnSpc>
              <a:spcBef>
                <a:spcPts val="0"/>
              </a:spcBef>
              <a:spcAft>
                <a:spcPts val="0"/>
              </a:spcAft>
              <a:buClr>
                <a:srgbClr val="000000"/>
              </a:buClr>
              <a:buSzPts val="1400"/>
              <a:buFont typeface="Arial"/>
              <a:buNone/>
              <a:defRPr/>
            </a:lvl1pPr>
            <a:lvl2pPr marL="457200" marR="0" lvl="1" indent="0" algn="l" rtl="0">
              <a:lnSpc>
                <a:spcPct val="100000"/>
              </a:lnSpc>
              <a:spcBef>
                <a:spcPts val="0"/>
              </a:spcBef>
              <a:spcAft>
                <a:spcPts val="0"/>
              </a:spcAft>
              <a:buClr>
                <a:srgbClr val="000000"/>
              </a:buClr>
              <a:buSzPts val="1400"/>
              <a:buFont typeface="Arial"/>
              <a:buNone/>
              <a:defRPr/>
            </a:lvl2pPr>
            <a:lvl3pPr marL="914400" marR="0" lvl="2" indent="0" algn="l" rtl="0">
              <a:lnSpc>
                <a:spcPct val="100000"/>
              </a:lnSpc>
              <a:spcBef>
                <a:spcPts val="0"/>
              </a:spcBef>
              <a:spcAft>
                <a:spcPts val="0"/>
              </a:spcAft>
              <a:buClr>
                <a:srgbClr val="000000"/>
              </a:buClr>
              <a:buSzPts val="1400"/>
              <a:buFont typeface="Arial"/>
              <a:buNone/>
              <a:defRPr/>
            </a:lvl3pPr>
            <a:lvl4pPr marL="1371600" marR="0" lvl="3" indent="0" algn="l" rtl="0">
              <a:lnSpc>
                <a:spcPct val="100000"/>
              </a:lnSpc>
              <a:spcBef>
                <a:spcPts val="0"/>
              </a:spcBef>
              <a:spcAft>
                <a:spcPts val="0"/>
              </a:spcAft>
              <a:buClr>
                <a:srgbClr val="000000"/>
              </a:buClr>
              <a:buSzPts val="1400"/>
              <a:buFont typeface="Arial"/>
              <a:buNone/>
              <a:defRPr/>
            </a:lvl4pPr>
            <a:lvl5pPr marL="1828800" marR="0" lvl="4" indent="0" algn="l" rtl="0">
              <a:lnSpc>
                <a:spcPct val="100000"/>
              </a:lnSpc>
              <a:spcBef>
                <a:spcPts val="0"/>
              </a:spcBef>
              <a:spcAft>
                <a:spcPts val="0"/>
              </a:spcAft>
              <a:buClr>
                <a:srgbClr val="000000"/>
              </a:buClr>
              <a:buSzPts val="1400"/>
              <a:buFont typeface="Arial"/>
              <a:buNone/>
              <a:defRPr/>
            </a:lvl5pPr>
            <a:lvl6pPr marL="2286000" marR="0" lvl="5" indent="0" algn="l" rtl="0">
              <a:lnSpc>
                <a:spcPct val="100000"/>
              </a:lnSpc>
              <a:spcBef>
                <a:spcPts val="0"/>
              </a:spcBef>
              <a:spcAft>
                <a:spcPts val="0"/>
              </a:spcAft>
              <a:buClr>
                <a:srgbClr val="000000"/>
              </a:buClr>
              <a:buSzPts val="1400"/>
              <a:buFont typeface="Arial"/>
              <a:buNone/>
              <a:defRPr/>
            </a:lvl6pPr>
            <a:lvl7pPr marL="2743200" marR="0" lvl="6" indent="0" algn="l" rtl="0">
              <a:lnSpc>
                <a:spcPct val="100000"/>
              </a:lnSpc>
              <a:spcBef>
                <a:spcPts val="0"/>
              </a:spcBef>
              <a:spcAft>
                <a:spcPts val="0"/>
              </a:spcAft>
              <a:buClr>
                <a:srgbClr val="000000"/>
              </a:buClr>
              <a:buSzPts val="1400"/>
              <a:buFont typeface="Arial"/>
              <a:buNone/>
              <a:defRPr/>
            </a:lvl7pPr>
            <a:lvl8pPr marL="3200400" marR="0" lvl="7" indent="0" algn="l" rtl="0">
              <a:lnSpc>
                <a:spcPct val="100000"/>
              </a:lnSpc>
              <a:spcBef>
                <a:spcPts val="0"/>
              </a:spcBef>
              <a:spcAft>
                <a:spcPts val="0"/>
              </a:spcAft>
              <a:buClr>
                <a:srgbClr val="000000"/>
              </a:buClr>
              <a:buSzPts val="1400"/>
              <a:buFont typeface="Arial"/>
              <a:buNone/>
              <a:defRPr/>
            </a:lvl8pPr>
            <a:lvl9pPr marL="3657600" marR="0" lvl="8" indent="0" algn="l" rtl="0">
              <a:lnSpc>
                <a:spcPct val="100000"/>
              </a:lnSpc>
              <a:spcBef>
                <a:spcPts val="0"/>
              </a:spcBef>
              <a:spcAft>
                <a:spcPts val="0"/>
              </a:spcAft>
              <a:buClr>
                <a:srgbClr val="000000"/>
              </a:buClr>
              <a:buSzPts val="1400"/>
              <a:buFont typeface="Arial"/>
              <a:buNone/>
              <a:defRPr/>
            </a:lvl9pPr>
          </a:lstStyle>
          <a:p>
            <a:endParaRPr/>
          </a:p>
        </p:txBody>
      </p:sp>
      <p:sp>
        <p:nvSpPr>
          <p:cNvPr id="61" name="Google Shape;61;p5"/>
          <p:cNvSpPr txBox="1">
            <a:spLocks noGrp="1"/>
          </p:cNvSpPr>
          <p:nvPr>
            <p:ph type="ftr" idx="11"/>
          </p:nvPr>
        </p:nvSpPr>
        <p:spPr>
          <a:xfrm>
            <a:off x="304800" y="6410848"/>
            <a:ext cx="3581399" cy="365759"/>
          </a:xfrm>
          <a:prstGeom prst="rect">
            <a:avLst/>
          </a:prstGeom>
          <a:noFill/>
          <a:ln>
            <a:noFill/>
          </a:ln>
        </p:spPr>
        <p:txBody>
          <a:bodyPr spcFirstLastPara="1" wrap="square" lIns="91425" tIns="91425" rIns="91425" bIns="91425" anchor="t" anchorCtr="0"/>
          <a:lstStyle>
            <a:lvl1pPr marL="0" marR="0" lvl="0" indent="0" algn="l" rtl="0">
              <a:lnSpc>
                <a:spcPct val="100000"/>
              </a:lnSpc>
              <a:spcBef>
                <a:spcPts val="0"/>
              </a:spcBef>
              <a:spcAft>
                <a:spcPts val="0"/>
              </a:spcAft>
              <a:buClr>
                <a:srgbClr val="000000"/>
              </a:buClr>
              <a:buSzPts val="1400"/>
              <a:buFont typeface="Arial"/>
              <a:buNone/>
              <a:defRPr/>
            </a:lvl1pPr>
            <a:lvl2pPr marL="457200" marR="0" lvl="1" indent="0" algn="l" rtl="0">
              <a:lnSpc>
                <a:spcPct val="100000"/>
              </a:lnSpc>
              <a:spcBef>
                <a:spcPts val="0"/>
              </a:spcBef>
              <a:spcAft>
                <a:spcPts val="0"/>
              </a:spcAft>
              <a:buClr>
                <a:srgbClr val="000000"/>
              </a:buClr>
              <a:buSzPts val="1400"/>
              <a:buFont typeface="Arial"/>
              <a:buNone/>
              <a:defRPr/>
            </a:lvl2pPr>
            <a:lvl3pPr marL="914400" marR="0" lvl="2" indent="0" algn="l" rtl="0">
              <a:lnSpc>
                <a:spcPct val="100000"/>
              </a:lnSpc>
              <a:spcBef>
                <a:spcPts val="0"/>
              </a:spcBef>
              <a:spcAft>
                <a:spcPts val="0"/>
              </a:spcAft>
              <a:buClr>
                <a:srgbClr val="000000"/>
              </a:buClr>
              <a:buSzPts val="1400"/>
              <a:buFont typeface="Arial"/>
              <a:buNone/>
              <a:defRPr/>
            </a:lvl3pPr>
            <a:lvl4pPr marL="1371600" marR="0" lvl="3" indent="0" algn="l" rtl="0">
              <a:lnSpc>
                <a:spcPct val="100000"/>
              </a:lnSpc>
              <a:spcBef>
                <a:spcPts val="0"/>
              </a:spcBef>
              <a:spcAft>
                <a:spcPts val="0"/>
              </a:spcAft>
              <a:buClr>
                <a:srgbClr val="000000"/>
              </a:buClr>
              <a:buSzPts val="1400"/>
              <a:buFont typeface="Arial"/>
              <a:buNone/>
              <a:defRPr/>
            </a:lvl4pPr>
            <a:lvl5pPr marL="1828800" marR="0" lvl="4" indent="0" algn="l" rtl="0">
              <a:lnSpc>
                <a:spcPct val="100000"/>
              </a:lnSpc>
              <a:spcBef>
                <a:spcPts val="0"/>
              </a:spcBef>
              <a:spcAft>
                <a:spcPts val="0"/>
              </a:spcAft>
              <a:buClr>
                <a:srgbClr val="000000"/>
              </a:buClr>
              <a:buSzPts val="1400"/>
              <a:buFont typeface="Arial"/>
              <a:buNone/>
              <a:defRPr/>
            </a:lvl5pPr>
            <a:lvl6pPr marL="2286000" marR="0" lvl="5" indent="0" algn="l" rtl="0">
              <a:lnSpc>
                <a:spcPct val="100000"/>
              </a:lnSpc>
              <a:spcBef>
                <a:spcPts val="0"/>
              </a:spcBef>
              <a:spcAft>
                <a:spcPts val="0"/>
              </a:spcAft>
              <a:buClr>
                <a:srgbClr val="000000"/>
              </a:buClr>
              <a:buSzPts val="1400"/>
              <a:buFont typeface="Arial"/>
              <a:buNone/>
              <a:defRPr/>
            </a:lvl6pPr>
            <a:lvl7pPr marL="2743200" marR="0" lvl="6" indent="0" algn="l" rtl="0">
              <a:lnSpc>
                <a:spcPct val="100000"/>
              </a:lnSpc>
              <a:spcBef>
                <a:spcPts val="0"/>
              </a:spcBef>
              <a:spcAft>
                <a:spcPts val="0"/>
              </a:spcAft>
              <a:buClr>
                <a:srgbClr val="000000"/>
              </a:buClr>
              <a:buSzPts val="1400"/>
              <a:buFont typeface="Arial"/>
              <a:buNone/>
              <a:defRPr/>
            </a:lvl7pPr>
            <a:lvl8pPr marL="3200400" marR="0" lvl="7" indent="0" algn="l" rtl="0">
              <a:lnSpc>
                <a:spcPct val="100000"/>
              </a:lnSpc>
              <a:spcBef>
                <a:spcPts val="0"/>
              </a:spcBef>
              <a:spcAft>
                <a:spcPts val="0"/>
              </a:spcAft>
              <a:buClr>
                <a:srgbClr val="000000"/>
              </a:buClr>
              <a:buSzPts val="1400"/>
              <a:buFont typeface="Arial"/>
              <a:buNone/>
              <a:defRPr/>
            </a:lvl8pPr>
            <a:lvl9pPr marL="3657600" marR="0" lvl="8" indent="0" algn="l" rtl="0">
              <a:lnSpc>
                <a:spcPct val="100000"/>
              </a:lnSpc>
              <a:spcBef>
                <a:spcPts val="0"/>
              </a:spcBef>
              <a:spcAft>
                <a:spcPts val="0"/>
              </a:spcAft>
              <a:buClr>
                <a:srgbClr val="000000"/>
              </a:buClr>
              <a:buSzPts val="1400"/>
              <a:buFont typeface="Arial"/>
              <a:buNone/>
              <a:defRPr/>
            </a:lvl9pPr>
          </a:lstStyle>
          <a:p>
            <a:endParaRPr/>
          </a:p>
        </p:txBody>
      </p:sp>
      <p:sp>
        <p:nvSpPr>
          <p:cNvPr id="62" name="Google Shape;62;p5"/>
          <p:cNvSpPr txBox="1">
            <a:spLocks noGrp="1"/>
          </p:cNvSpPr>
          <p:nvPr>
            <p:ph type="sldNum" idx="12"/>
          </p:nvPr>
        </p:nvSpPr>
        <p:spPr>
          <a:xfrm>
            <a:off x="4343400" y="1040174"/>
            <a:ext cx="457200" cy="441324"/>
          </a:xfrm>
          <a:prstGeom prst="rect">
            <a:avLst/>
          </a:prstGeom>
          <a:noFill/>
          <a:ln>
            <a:noFill/>
          </a:ln>
        </p:spPr>
        <p:txBody>
          <a:bodyPr spcFirstLastPara="1" wrap="square" lIns="45700" tIns="45700" rIns="45700" bIns="45700" anchor="ctr" anchorCtr="0">
            <a:noAutofit/>
          </a:bodyPr>
          <a:lstStyle>
            <a:lvl1pPr marL="0" marR="0" lvl="0" indent="0" algn="ctr" rtl="0">
              <a:lnSpc>
                <a:spcPct val="100000"/>
              </a:lnSpc>
              <a:spcBef>
                <a:spcPts val="0"/>
              </a:spcBef>
              <a:spcAft>
                <a:spcPts val="0"/>
              </a:spcAft>
              <a:buClr>
                <a:srgbClr val="370038"/>
              </a:buClr>
              <a:buFont typeface="Georgia"/>
              <a:buNone/>
              <a:defRPr sz="1600" b="0" i="0" u="none" strike="noStrike" cap="none">
                <a:solidFill>
                  <a:srgbClr val="370038"/>
                </a:solidFill>
                <a:latin typeface="Georgia"/>
                <a:ea typeface="Georgia"/>
                <a:cs typeface="Georgia"/>
                <a:sym typeface="Georgia"/>
              </a:defRPr>
            </a:lvl1pPr>
            <a:lvl2pPr marL="0" marR="0" lvl="1" indent="0" algn="ctr" rtl="0">
              <a:lnSpc>
                <a:spcPct val="100000"/>
              </a:lnSpc>
              <a:spcBef>
                <a:spcPts val="0"/>
              </a:spcBef>
              <a:spcAft>
                <a:spcPts val="0"/>
              </a:spcAft>
              <a:buClr>
                <a:srgbClr val="370038"/>
              </a:buClr>
              <a:buFont typeface="Georgia"/>
              <a:buNone/>
              <a:defRPr sz="1600" b="0" i="0" u="none" strike="noStrike" cap="none">
                <a:solidFill>
                  <a:srgbClr val="370038"/>
                </a:solidFill>
                <a:latin typeface="Georgia"/>
                <a:ea typeface="Georgia"/>
                <a:cs typeface="Georgia"/>
                <a:sym typeface="Georgia"/>
              </a:defRPr>
            </a:lvl2pPr>
            <a:lvl3pPr marL="0" marR="0" lvl="2" indent="0" algn="ctr" rtl="0">
              <a:lnSpc>
                <a:spcPct val="100000"/>
              </a:lnSpc>
              <a:spcBef>
                <a:spcPts val="0"/>
              </a:spcBef>
              <a:spcAft>
                <a:spcPts val="0"/>
              </a:spcAft>
              <a:buClr>
                <a:srgbClr val="370038"/>
              </a:buClr>
              <a:buFont typeface="Georgia"/>
              <a:buNone/>
              <a:defRPr sz="1600" b="0" i="0" u="none" strike="noStrike" cap="none">
                <a:solidFill>
                  <a:srgbClr val="370038"/>
                </a:solidFill>
                <a:latin typeface="Georgia"/>
                <a:ea typeface="Georgia"/>
                <a:cs typeface="Georgia"/>
                <a:sym typeface="Georgia"/>
              </a:defRPr>
            </a:lvl3pPr>
            <a:lvl4pPr marL="0" marR="0" lvl="3" indent="0" algn="ctr" rtl="0">
              <a:lnSpc>
                <a:spcPct val="100000"/>
              </a:lnSpc>
              <a:spcBef>
                <a:spcPts val="0"/>
              </a:spcBef>
              <a:spcAft>
                <a:spcPts val="0"/>
              </a:spcAft>
              <a:buClr>
                <a:srgbClr val="370038"/>
              </a:buClr>
              <a:buFont typeface="Georgia"/>
              <a:buNone/>
              <a:defRPr sz="1600" b="0" i="0" u="none" strike="noStrike" cap="none">
                <a:solidFill>
                  <a:srgbClr val="370038"/>
                </a:solidFill>
                <a:latin typeface="Georgia"/>
                <a:ea typeface="Georgia"/>
                <a:cs typeface="Georgia"/>
                <a:sym typeface="Georgia"/>
              </a:defRPr>
            </a:lvl4pPr>
            <a:lvl5pPr marL="0" marR="0" lvl="4" indent="0" algn="ctr" rtl="0">
              <a:lnSpc>
                <a:spcPct val="100000"/>
              </a:lnSpc>
              <a:spcBef>
                <a:spcPts val="0"/>
              </a:spcBef>
              <a:spcAft>
                <a:spcPts val="0"/>
              </a:spcAft>
              <a:buClr>
                <a:srgbClr val="370038"/>
              </a:buClr>
              <a:buFont typeface="Georgia"/>
              <a:buNone/>
              <a:defRPr sz="1600" b="0" i="0" u="none" strike="noStrike" cap="none">
                <a:solidFill>
                  <a:srgbClr val="370038"/>
                </a:solidFill>
                <a:latin typeface="Georgia"/>
                <a:ea typeface="Georgia"/>
                <a:cs typeface="Georgia"/>
                <a:sym typeface="Georgia"/>
              </a:defRPr>
            </a:lvl5pPr>
            <a:lvl6pPr marL="0" marR="0" lvl="5" indent="0" algn="ctr" rtl="0">
              <a:lnSpc>
                <a:spcPct val="100000"/>
              </a:lnSpc>
              <a:spcBef>
                <a:spcPts val="0"/>
              </a:spcBef>
              <a:spcAft>
                <a:spcPts val="0"/>
              </a:spcAft>
              <a:buClr>
                <a:srgbClr val="370038"/>
              </a:buClr>
              <a:buFont typeface="Georgia"/>
              <a:buNone/>
              <a:defRPr sz="1600" b="0" i="0" u="none" strike="noStrike" cap="none">
                <a:solidFill>
                  <a:srgbClr val="370038"/>
                </a:solidFill>
                <a:latin typeface="Georgia"/>
                <a:ea typeface="Georgia"/>
                <a:cs typeface="Georgia"/>
                <a:sym typeface="Georgia"/>
              </a:defRPr>
            </a:lvl6pPr>
            <a:lvl7pPr marL="0" marR="0" lvl="6" indent="0" algn="ctr" rtl="0">
              <a:lnSpc>
                <a:spcPct val="100000"/>
              </a:lnSpc>
              <a:spcBef>
                <a:spcPts val="0"/>
              </a:spcBef>
              <a:spcAft>
                <a:spcPts val="0"/>
              </a:spcAft>
              <a:buClr>
                <a:srgbClr val="370038"/>
              </a:buClr>
              <a:buFont typeface="Georgia"/>
              <a:buNone/>
              <a:defRPr sz="1600" b="0" i="0" u="none" strike="noStrike" cap="none">
                <a:solidFill>
                  <a:srgbClr val="370038"/>
                </a:solidFill>
                <a:latin typeface="Georgia"/>
                <a:ea typeface="Georgia"/>
                <a:cs typeface="Georgia"/>
                <a:sym typeface="Georgia"/>
              </a:defRPr>
            </a:lvl7pPr>
            <a:lvl8pPr marL="0" marR="0" lvl="7" indent="0" algn="ctr" rtl="0">
              <a:lnSpc>
                <a:spcPct val="100000"/>
              </a:lnSpc>
              <a:spcBef>
                <a:spcPts val="0"/>
              </a:spcBef>
              <a:spcAft>
                <a:spcPts val="0"/>
              </a:spcAft>
              <a:buClr>
                <a:srgbClr val="370038"/>
              </a:buClr>
              <a:buFont typeface="Georgia"/>
              <a:buNone/>
              <a:defRPr sz="1600" b="0" i="0" u="none" strike="noStrike" cap="none">
                <a:solidFill>
                  <a:srgbClr val="370038"/>
                </a:solidFill>
                <a:latin typeface="Georgia"/>
                <a:ea typeface="Georgia"/>
                <a:cs typeface="Georgia"/>
                <a:sym typeface="Georgia"/>
              </a:defRPr>
            </a:lvl8pPr>
            <a:lvl9pPr marL="0" marR="0" lvl="8" indent="0" algn="ctr" rtl="0">
              <a:lnSpc>
                <a:spcPct val="100000"/>
              </a:lnSpc>
              <a:spcBef>
                <a:spcPts val="0"/>
              </a:spcBef>
              <a:spcAft>
                <a:spcPts val="0"/>
              </a:spcAft>
              <a:buClr>
                <a:srgbClr val="370038"/>
              </a:buClr>
              <a:buFont typeface="Georgia"/>
              <a:buNone/>
              <a:defRPr sz="1600" b="0" i="0" u="none" strike="noStrike" cap="none">
                <a:solidFill>
                  <a:srgbClr val="370038"/>
                </a:solidFill>
                <a:latin typeface="Georgia"/>
                <a:ea typeface="Georgia"/>
                <a:cs typeface="Georgia"/>
                <a:sym typeface="Georgia"/>
              </a:defRPr>
            </a:lvl9pPr>
          </a:lstStyle>
          <a:p>
            <a:pPr marL="0" lvl="0" indent="0" algn="ctr" rtl="0">
              <a:spcBef>
                <a:spcPts val="0"/>
              </a:spcBef>
              <a:spcAft>
                <a:spcPts val="0"/>
              </a:spcAft>
              <a:buNone/>
            </a:pPr>
            <a:fld id="{00000000-1234-1234-1234-123412341234}" type="slidenum">
              <a:rPr lang="en-US"/>
              <a:t>‹#›</a:t>
            </a:fld>
            <a:endParaRPr/>
          </a:p>
        </p:txBody>
      </p:sp>
      <p:cxnSp>
        <p:nvCxnSpPr>
          <p:cNvPr id="63" name="Google Shape;63;p5"/>
          <p:cNvCxnSpPr/>
          <p:nvPr/>
        </p:nvCxnSpPr>
        <p:spPr>
          <a:xfrm rot="10800000" flipH="1">
            <a:off x="4563080" y="1575652"/>
            <a:ext cx="8920" cy="4819556"/>
          </a:xfrm>
          <a:prstGeom prst="straightConnector1">
            <a:avLst/>
          </a:prstGeom>
          <a:noFill/>
          <a:ln w="9525" cap="flat" cmpd="sng">
            <a:solidFill>
              <a:schemeClr val="dk2"/>
            </a:solidFill>
            <a:prstDash val="dash"/>
            <a:round/>
            <a:headEnd type="none" w="sm" len="sm"/>
            <a:tailEnd type="none" w="sm" len="sm"/>
          </a:ln>
        </p:spPr>
      </p:cxnSp>
      <p:sp>
        <p:nvSpPr>
          <p:cNvPr id="64" name="Google Shape;64;p5"/>
          <p:cNvSpPr txBox="1">
            <a:spLocks noGrp="1"/>
          </p:cNvSpPr>
          <p:nvPr>
            <p:ph type="body" idx="1"/>
          </p:nvPr>
        </p:nvSpPr>
        <p:spPr>
          <a:xfrm>
            <a:off x="301752" y="1371600"/>
            <a:ext cx="4038599" cy="4681727"/>
          </a:xfrm>
          <a:prstGeom prst="rect">
            <a:avLst/>
          </a:prstGeom>
          <a:noFill/>
          <a:ln>
            <a:noFill/>
          </a:ln>
        </p:spPr>
        <p:txBody>
          <a:bodyPr spcFirstLastPara="1" wrap="square" lIns="91425" tIns="91425" rIns="91425" bIns="91425" anchor="t" anchorCtr="0"/>
          <a:lstStyle>
            <a:lvl1pPr marL="457200" lvl="0" indent="-317500" rtl="0">
              <a:spcBef>
                <a:spcPts val="0"/>
              </a:spcBef>
              <a:spcAft>
                <a:spcPts val="0"/>
              </a:spcAft>
              <a:buSzPts val="1400"/>
              <a:buChar char="●"/>
              <a:defRPr/>
            </a:lvl1pPr>
            <a:lvl2pPr marL="914400" lvl="1" indent="-317500" rtl="0">
              <a:spcBef>
                <a:spcPts val="0"/>
              </a:spcBef>
              <a:spcAft>
                <a:spcPts val="0"/>
              </a:spcAft>
              <a:buSzPts val="1400"/>
              <a:buChar char="○"/>
              <a:defRPr/>
            </a:lvl2pPr>
            <a:lvl3pPr marL="1371600" lvl="2" indent="-317500" rtl="0">
              <a:spcBef>
                <a:spcPts val="0"/>
              </a:spcBef>
              <a:spcAft>
                <a:spcPts val="0"/>
              </a:spcAft>
              <a:buSzPts val="1400"/>
              <a:buChar char="•"/>
              <a:defRPr/>
            </a:lvl3pPr>
            <a:lvl4pPr marL="1828800" lvl="3" indent="-317500" rtl="0">
              <a:spcBef>
                <a:spcPts val="0"/>
              </a:spcBef>
              <a:spcAft>
                <a:spcPts val="0"/>
              </a:spcAft>
              <a:buSzPts val="1400"/>
              <a:buChar char="•"/>
              <a:defRPr/>
            </a:lvl4pPr>
            <a:lvl5pPr marL="2286000" lvl="4" indent="-317500" rtl="0">
              <a:spcBef>
                <a:spcPts val="0"/>
              </a:spcBef>
              <a:spcAft>
                <a:spcPts val="0"/>
              </a:spcAft>
              <a:buSzPts val="1400"/>
              <a:buChar char="•"/>
              <a:defRPr/>
            </a:lvl5pPr>
            <a:lvl6pPr marL="2743200" lvl="5" indent="-317500" rtl="0">
              <a:spcBef>
                <a:spcPts val="0"/>
              </a:spcBef>
              <a:spcAft>
                <a:spcPts val="0"/>
              </a:spcAft>
              <a:buSzPts val="1400"/>
              <a:buChar char="●"/>
              <a:defRPr/>
            </a:lvl6pPr>
            <a:lvl7pPr marL="3200400" lvl="6" indent="-317500" rtl="0">
              <a:spcBef>
                <a:spcPts val="0"/>
              </a:spcBef>
              <a:spcAft>
                <a:spcPts val="0"/>
              </a:spcAft>
              <a:buSzPts val="1400"/>
              <a:buChar char="•"/>
              <a:defRPr/>
            </a:lvl7pPr>
            <a:lvl8pPr marL="3657600" lvl="7" indent="-317500" rtl="0">
              <a:spcBef>
                <a:spcPts val="0"/>
              </a:spcBef>
              <a:spcAft>
                <a:spcPts val="0"/>
              </a:spcAft>
              <a:buSzPts val="1400"/>
              <a:buChar char="•"/>
              <a:defRPr/>
            </a:lvl8pPr>
            <a:lvl9pPr marL="4114800" lvl="8" indent="-317500" rtl="0">
              <a:spcBef>
                <a:spcPts val="0"/>
              </a:spcBef>
              <a:spcAft>
                <a:spcPts val="0"/>
              </a:spcAft>
              <a:buSzPts val="1400"/>
              <a:buChar char="•"/>
              <a:defRPr/>
            </a:lvl9pPr>
          </a:lstStyle>
          <a:p>
            <a:endParaRPr/>
          </a:p>
        </p:txBody>
      </p:sp>
      <p:sp>
        <p:nvSpPr>
          <p:cNvPr id="65" name="Google Shape;65;p5"/>
          <p:cNvSpPr txBox="1">
            <a:spLocks noGrp="1"/>
          </p:cNvSpPr>
          <p:nvPr>
            <p:ph type="body" idx="2"/>
          </p:nvPr>
        </p:nvSpPr>
        <p:spPr>
          <a:xfrm>
            <a:off x="4800600" y="1371600"/>
            <a:ext cx="4038599" cy="4681727"/>
          </a:xfrm>
          <a:prstGeom prst="rect">
            <a:avLst/>
          </a:prstGeom>
          <a:noFill/>
          <a:ln>
            <a:noFill/>
          </a:ln>
        </p:spPr>
        <p:txBody>
          <a:bodyPr spcFirstLastPara="1" wrap="square" lIns="91425" tIns="91425" rIns="91425" bIns="91425" anchor="t" anchorCtr="0"/>
          <a:lstStyle>
            <a:lvl1pPr marL="457200" lvl="0" indent="-317500" rtl="0">
              <a:spcBef>
                <a:spcPts val="0"/>
              </a:spcBef>
              <a:spcAft>
                <a:spcPts val="0"/>
              </a:spcAft>
              <a:buSzPts val="1400"/>
              <a:buChar char="●"/>
              <a:defRPr/>
            </a:lvl1pPr>
            <a:lvl2pPr marL="914400" lvl="1" indent="-317500" rtl="0">
              <a:spcBef>
                <a:spcPts val="0"/>
              </a:spcBef>
              <a:spcAft>
                <a:spcPts val="0"/>
              </a:spcAft>
              <a:buSzPts val="1400"/>
              <a:buChar char="○"/>
              <a:defRPr/>
            </a:lvl2pPr>
            <a:lvl3pPr marL="1371600" lvl="2" indent="-317500" rtl="0">
              <a:spcBef>
                <a:spcPts val="0"/>
              </a:spcBef>
              <a:spcAft>
                <a:spcPts val="0"/>
              </a:spcAft>
              <a:buSzPts val="1400"/>
              <a:buChar char="•"/>
              <a:defRPr/>
            </a:lvl3pPr>
            <a:lvl4pPr marL="1828800" lvl="3" indent="-317500" rtl="0">
              <a:spcBef>
                <a:spcPts val="0"/>
              </a:spcBef>
              <a:spcAft>
                <a:spcPts val="0"/>
              </a:spcAft>
              <a:buSzPts val="1400"/>
              <a:buChar char="•"/>
              <a:defRPr/>
            </a:lvl4pPr>
            <a:lvl5pPr marL="2286000" lvl="4" indent="-317500" rtl="0">
              <a:spcBef>
                <a:spcPts val="0"/>
              </a:spcBef>
              <a:spcAft>
                <a:spcPts val="0"/>
              </a:spcAft>
              <a:buSzPts val="1400"/>
              <a:buChar char="•"/>
              <a:defRPr/>
            </a:lvl5pPr>
            <a:lvl6pPr marL="2743200" lvl="5" indent="-317500" rtl="0">
              <a:spcBef>
                <a:spcPts val="0"/>
              </a:spcBef>
              <a:spcAft>
                <a:spcPts val="0"/>
              </a:spcAft>
              <a:buSzPts val="1400"/>
              <a:buChar char="●"/>
              <a:defRPr/>
            </a:lvl6pPr>
            <a:lvl7pPr marL="3200400" lvl="6" indent="-317500" rtl="0">
              <a:spcBef>
                <a:spcPts val="0"/>
              </a:spcBef>
              <a:spcAft>
                <a:spcPts val="0"/>
              </a:spcAft>
              <a:buSzPts val="1400"/>
              <a:buChar char="•"/>
              <a:defRPr/>
            </a:lvl7pPr>
            <a:lvl8pPr marL="3657600" lvl="7" indent="-317500" rtl="0">
              <a:spcBef>
                <a:spcPts val="0"/>
              </a:spcBef>
              <a:spcAft>
                <a:spcPts val="0"/>
              </a:spcAft>
              <a:buSzPts val="1400"/>
              <a:buChar char="•"/>
              <a:defRPr/>
            </a:lvl8pPr>
            <a:lvl9pPr marL="4114800" lvl="8" indent="-317500" rtl="0">
              <a:spcBef>
                <a:spcPts val="0"/>
              </a:spcBef>
              <a:spcAft>
                <a:spcPts val="0"/>
              </a:spcAft>
              <a:buSzPts val="1400"/>
              <a:buChar char="•"/>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bg>
      <p:bgPr>
        <a:solidFill>
          <a:schemeClr val="lt2"/>
        </a:solidFill>
        <a:effectLst/>
      </p:bgPr>
    </p:bg>
    <p:spTree>
      <p:nvGrpSpPr>
        <p:cNvPr id="1" name="Shape 66"/>
        <p:cNvGrpSpPr/>
        <p:nvPr/>
      </p:nvGrpSpPr>
      <p:grpSpPr>
        <a:xfrm>
          <a:off x="0" y="0"/>
          <a:ext cx="0" cy="0"/>
          <a:chOff x="0" y="0"/>
          <a:chExt cx="0" cy="0"/>
        </a:xfrm>
      </p:grpSpPr>
      <p:cxnSp>
        <p:nvCxnSpPr>
          <p:cNvPr id="67" name="Google Shape;67;p6"/>
          <p:cNvCxnSpPr/>
          <p:nvPr/>
        </p:nvCxnSpPr>
        <p:spPr>
          <a:xfrm rot="10800000">
            <a:off x="4572000" y="2200274"/>
            <a:ext cx="0" cy="4187952"/>
          </a:xfrm>
          <a:prstGeom prst="straightConnector1">
            <a:avLst/>
          </a:prstGeom>
          <a:noFill/>
          <a:ln w="9525" cap="flat" cmpd="sng">
            <a:solidFill>
              <a:schemeClr val="dk2"/>
            </a:solidFill>
            <a:prstDash val="dash"/>
            <a:round/>
            <a:headEnd type="none" w="sm" len="sm"/>
            <a:tailEnd type="none" w="sm" len="sm"/>
          </a:ln>
        </p:spPr>
      </p:cxnSp>
      <p:sp>
        <p:nvSpPr>
          <p:cNvPr id="68" name="Google Shape;68;p6"/>
          <p:cNvSpPr/>
          <p:nvPr/>
        </p:nvSpPr>
        <p:spPr>
          <a:xfrm>
            <a:off x="0" y="0"/>
            <a:ext cx="9144000" cy="1447800"/>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Font typeface="Arial"/>
              <a:buNone/>
            </a:pPr>
            <a:endParaRPr sz="1800" b="0" i="0" u="none" strike="noStrike" cap="none">
              <a:solidFill>
                <a:schemeClr val="dk1"/>
              </a:solidFill>
              <a:latin typeface="Georgia"/>
              <a:ea typeface="Georgia"/>
              <a:cs typeface="Georgia"/>
              <a:sym typeface="Georgia"/>
            </a:endParaRPr>
          </a:p>
        </p:txBody>
      </p:sp>
      <p:sp>
        <p:nvSpPr>
          <p:cNvPr id="69" name="Google Shape;69;p6"/>
          <p:cNvSpPr/>
          <p:nvPr/>
        </p:nvSpPr>
        <p:spPr>
          <a:xfrm>
            <a:off x="0" y="6705600"/>
            <a:ext cx="9144000" cy="152399"/>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Font typeface="Arial"/>
              <a:buNone/>
            </a:pPr>
            <a:endParaRPr sz="1800" b="0" i="0" u="none" strike="noStrike" cap="none">
              <a:solidFill>
                <a:schemeClr val="dk1"/>
              </a:solidFill>
              <a:latin typeface="Georgia"/>
              <a:ea typeface="Georgia"/>
              <a:cs typeface="Georgia"/>
              <a:sym typeface="Georgia"/>
            </a:endParaRPr>
          </a:p>
        </p:txBody>
      </p:sp>
      <p:sp>
        <p:nvSpPr>
          <p:cNvPr id="70" name="Google Shape;70;p6"/>
          <p:cNvSpPr/>
          <p:nvPr/>
        </p:nvSpPr>
        <p:spPr>
          <a:xfrm>
            <a:off x="0" y="0"/>
            <a:ext cx="152399" cy="6858000"/>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Font typeface="Arial"/>
              <a:buNone/>
            </a:pPr>
            <a:endParaRPr sz="1800" b="0" i="0" u="none" strike="noStrike" cap="none">
              <a:solidFill>
                <a:schemeClr val="dk1"/>
              </a:solidFill>
              <a:latin typeface="Georgia"/>
              <a:ea typeface="Georgia"/>
              <a:cs typeface="Georgia"/>
              <a:sym typeface="Georgia"/>
            </a:endParaRPr>
          </a:p>
        </p:txBody>
      </p:sp>
      <p:sp>
        <p:nvSpPr>
          <p:cNvPr id="71" name="Google Shape;71;p6"/>
          <p:cNvSpPr/>
          <p:nvPr/>
        </p:nvSpPr>
        <p:spPr>
          <a:xfrm>
            <a:off x="8991600" y="0"/>
            <a:ext cx="152399" cy="6858000"/>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Font typeface="Arial"/>
              <a:buNone/>
            </a:pPr>
            <a:endParaRPr sz="1800" b="0" i="0" u="none" strike="noStrike" cap="none">
              <a:solidFill>
                <a:schemeClr val="dk1"/>
              </a:solidFill>
              <a:latin typeface="Georgia"/>
              <a:ea typeface="Georgia"/>
              <a:cs typeface="Georgia"/>
              <a:sym typeface="Georgia"/>
            </a:endParaRPr>
          </a:p>
        </p:txBody>
      </p:sp>
      <p:sp>
        <p:nvSpPr>
          <p:cNvPr id="72" name="Google Shape;72;p6"/>
          <p:cNvSpPr/>
          <p:nvPr/>
        </p:nvSpPr>
        <p:spPr>
          <a:xfrm>
            <a:off x="152400" y="1371600"/>
            <a:ext cx="8833103" cy="914400"/>
          </a:xfrm>
          <a:prstGeom prst="rect">
            <a:avLst/>
          </a:prstGeom>
          <a:solidFill>
            <a:schemeClr val="accen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Font typeface="Arial"/>
              <a:buNone/>
            </a:pPr>
            <a:endParaRPr sz="1800" b="0" i="0" u="none" strike="noStrike" cap="none">
              <a:solidFill>
                <a:schemeClr val="lt1"/>
              </a:solidFill>
              <a:latin typeface="Georgia"/>
              <a:ea typeface="Georgia"/>
              <a:cs typeface="Georgia"/>
              <a:sym typeface="Georgia"/>
            </a:endParaRPr>
          </a:p>
        </p:txBody>
      </p:sp>
      <p:sp>
        <p:nvSpPr>
          <p:cNvPr id="73" name="Google Shape;73;p6"/>
          <p:cNvSpPr/>
          <p:nvPr/>
        </p:nvSpPr>
        <p:spPr>
          <a:xfrm>
            <a:off x="145922" y="6391655"/>
            <a:ext cx="8833103" cy="310896"/>
          </a:xfrm>
          <a:prstGeom prst="rect">
            <a:avLst/>
          </a:prstGeom>
          <a:solidFill>
            <a:schemeClr val="accent3"/>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Font typeface="Arial"/>
              <a:buNone/>
            </a:pPr>
            <a:endParaRPr sz="1800" b="0" i="0" u="none" strike="noStrike" cap="none">
              <a:solidFill>
                <a:schemeClr val="dk1"/>
              </a:solidFill>
              <a:latin typeface="Georgia"/>
              <a:ea typeface="Georgia"/>
              <a:cs typeface="Georgia"/>
              <a:sym typeface="Georgia"/>
            </a:endParaRPr>
          </a:p>
        </p:txBody>
      </p:sp>
      <p:sp>
        <p:nvSpPr>
          <p:cNvPr id="74" name="Google Shape;74;p6"/>
          <p:cNvSpPr txBox="1">
            <a:spLocks noGrp="1"/>
          </p:cNvSpPr>
          <p:nvPr>
            <p:ph type="body" idx="1"/>
          </p:nvPr>
        </p:nvSpPr>
        <p:spPr>
          <a:xfrm>
            <a:off x="301752" y="1524000"/>
            <a:ext cx="4040187" cy="732974"/>
          </a:xfrm>
          <a:prstGeom prst="rect">
            <a:avLst/>
          </a:prstGeom>
          <a:noFill/>
          <a:ln>
            <a:noFill/>
          </a:ln>
        </p:spPr>
        <p:txBody>
          <a:bodyPr spcFirstLastPara="1" wrap="square" lIns="91425" tIns="91425" rIns="91425" bIns="91425" anchor="ctr" anchorCtr="0"/>
          <a:lstStyle>
            <a:lvl1pPr marL="457200" lvl="0" indent="-228600" rtl="0">
              <a:spcBef>
                <a:spcPts val="0"/>
              </a:spcBef>
              <a:spcAft>
                <a:spcPts val="0"/>
              </a:spcAft>
              <a:buClr>
                <a:srgbClr val="FFFFFF"/>
              </a:buClr>
              <a:buSzPts val="1400"/>
              <a:buFont typeface="Georgia"/>
              <a:buNone/>
              <a:defRPr/>
            </a:lvl1pPr>
            <a:lvl2pPr marL="914400" lvl="1" indent="-228600" rtl="0">
              <a:spcBef>
                <a:spcPts val="0"/>
              </a:spcBef>
              <a:spcAft>
                <a:spcPts val="0"/>
              </a:spcAft>
              <a:buSzPts val="1400"/>
              <a:buFont typeface="Georgia"/>
              <a:buNone/>
              <a:defRPr/>
            </a:lvl2pPr>
            <a:lvl3pPr marL="1371600" lvl="2" indent="-228600" rtl="0">
              <a:spcBef>
                <a:spcPts val="0"/>
              </a:spcBef>
              <a:spcAft>
                <a:spcPts val="0"/>
              </a:spcAft>
              <a:buSzPts val="1400"/>
              <a:buFont typeface="Georgia"/>
              <a:buNone/>
              <a:defRPr/>
            </a:lvl3pPr>
            <a:lvl4pPr marL="1828800" lvl="3" indent="-228600" rtl="0">
              <a:spcBef>
                <a:spcPts val="0"/>
              </a:spcBef>
              <a:spcAft>
                <a:spcPts val="0"/>
              </a:spcAft>
              <a:buSzPts val="1400"/>
              <a:buFont typeface="Georgia"/>
              <a:buNone/>
              <a:defRPr/>
            </a:lvl4pPr>
            <a:lvl5pPr marL="2286000" lvl="4" indent="-228600" rtl="0">
              <a:spcBef>
                <a:spcPts val="0"/>
              </a:spcBef>
              <a:spcAft>
                <a:spcPts val="0"/>
              </a:spcAft>
              <a:buSzPts val="1400"/>
              <a:buFont typeface="Georgia"/>
              <a:buNone/>
              <a:defRPr/>
            </a:lvl5pPr>
            <a:lvl6pPr marL="2743200" lvl="5" indent="-317500" rtl="0">
              <a:spcBef>
                <a:spcPts val="0"/>
              </a:spcBef>
              <a:spcAft>
                <a:spcPts val="0"/>
              </a:spcAft>
              <a:buSzPts val="1400"/>
              <a:buChar char="●"/>
              <a:defRPr/>
            </a:lvl6pPr>
            <a:lvl7pPr marL="3200400" lvl="6" indent="-317500" rtl="0">
              <a:spcBef>
                <a:spcPts val="0"/>
              </a:spcBef>
              <a:spcAft>
                <a:spcPts val="0"/>
              </a:spcAft>
              <a:buSzPts val="1400"/>
              <a:buChar char="•"/>
              <a:defRPr/>
            </a:lvl7pPr>
            <a:lvl8pPr marL="3657600" lvl="7" indent="-317500" rtl="0">
              <a:spcBef>
                <a:spcPts val="0"/>
              </a:spcBef>
              <a:spcAft>
                <a:spcPts val="0"/>
              </a:spcAft>
              <a:buSzPts val="1400"/>
              <a:buChar char="•"/>
              <a:defRPr/>
            </a:lvl8pPr>
            <a:lvl9pPr marL="4114800" lvl="8" indent="-317500" rtl="0">
              <a:spcBef>
                <a:spcPts val="0"/>
              </a:spcBef>
              <a:spcAft>
                <a:spcPts val="0"/>
              </a:spcAft>
              <a:buSzPts val="1400"/>
              <a:buChar char="•"/>
              <a:defRPr/>
            </a:lvl9pPr>
          </a:lstStyle>
          <a:p>
            <a:endParaRPr/>
          </a:p>
        </p:txBody>
      </p:sp>
      <p:sp>
        <p:nvSpPr>
          <p:cNvPr id="75" name="Google Shape;75;p6"/>
          <p:cNvSpPr txBox="1">
            <a:spLocks noGrp="1"/>
          </p:cNvSpPr>
          <p:nvPr>
            <p:ph type="body" idx="2"/>
          </p:nvPr>
        </p:nvSpPr>
        <p:spPr>
          <a:xfrm>
            <a:off x="4791330" y="1524000"/>
            <a:ext cx="4041774" cy="731519"/>
          </a:xfrm>
          <a:prstGeom prst="rect">
            <a:avLst/>
          </a:prstGeom>
          <a:noFill/>
          <a:ln>
            <a:noFill/>
          </a:ln>
        </p:spPr>
        <p:txBody>
          <a:bodyPr spcFirstLastPara="1" wrap="square" lIns="91425" tIns="91425" rIns="91425" bIns="91425" anchor="ctr" anchorCtr="0"/>
          <a:lstStyle>
            <a:lvl1pPr marL="457200" lvl="0" indent="-228600" rtl="0">
              <a:spcBef>
                <a:spcPts val="0"/>
              </a:spcBef>
              <a:spcAft>
                <a:spcPts val="0"/>
              </a:spcAft>
              <a:buSzPts val="1400"/>
              <a:buFont typeface="Georgia"/>
              <a:buNone/>
              <a:defRPr/>
            </a:lvl1pPr>
            <a:lvl2pPr marL="914400" lvl="1" indent="-228600" rtl="0">
              <a:spcBef>
                <a:spcPts val="0"/>
              </a:spcBef>
              <a:spcAft>
                <a:spcPts val="0"/>
              </a:spcAft>
              <a:buSzPts val="1400"/>
              <a:buFont typeface="Georgia"/>
              <a:buNone/>
              <a:defRPr/>
            </a:lvl2pPr>
            <a:lvl3pPr marL="1371600" lvl="2" indent="-228600" rtl="0">
              <a:spcBef>
                <a:spcPts val="0"/>
              </a:spcBef>
              <a:spcAft>
                <a:spcPts val="0"/>
              </a:spcAft>
              <a:buSzPts val="1400"/>
              <a:buFont typeface="Georgia"/>
              <a:buNone/>
              <a:defRPr/>
            </a:lvl3pPr>
            <a:lvl4pPr marL="1828800" lvl="3" indent="-228600" rtl="0">
              <a:spcBef>
                <a:spcPts val="0"/>
              </a:spcBef>
              <a:spcAft>
                <a:spcPts val="0"/>
              </a:spcAft>
              <a:buSzPts val="1400"/>
              <a:buFont typeface="Georgia"/>
              <a:buNone/>
              <a:defRPr/>
            </a:lvl4pPr>
            <a:lvl5pPr marL="2286000" lvl="4" indent="-228600" rtl="0">
              <a:spcBef>
                <a:spcPts val="0"/>
              </a:spcBef>
              <a:spcAft>
                <a:spcPts val="0"/>
              </a:spcAft>
              <a:buSzPts val="1400"/>
              <a:buFont typeface="Georgia"/>
              <a:buNone/>
              <a:defRPr/>
            </a:lvl5pPr>
            <a:lvl6pPr marL="2743200" lvl="5" indent="-317500" rtl="0">
              <a:spcBef>
                <a:spcPts val="0"/>
              </a:spcBef>
              <a:spcAft>
                <a:spcPts val="0"/>
              </a:spcAft>
              <a:buSzPts val="1400"/>
              <a:buChar char="●"/>
              <a:defRPr/>
            </a:lvl6pPr>
            <a:lvl7pPr marL="3200400" lvl="6" indent="-317500" rtl="0">
              <a:spcBef>
                <a:spcPts val="0"/>
              </a:spcBef>
              <a:spcAft>
                <a:spcPts val="0"/>
              </a:spcAft>
              <a:buSzPts val="1400"/>
              <a:buChar char="•"/>
              <a:defRPr/>
            </a:lvl7pPr>
            <a:lvl8pPr marL="3657600" lvl="7" indent="-317500" rtl="0">
              <a:spcBef>
                <a:spcPts val="0"/>
              </a:spcBef>
              <a:spcAft>
                <a:spcPts val="0"/>
              </a:spcAft>
              <a:buSzPts val="1400"/>
              <a:buChar char="•"/>
              <a:defRPr/>
            </a:lvl8pPr>
            <a:lvl9pPr marL="4114800" lvl="8" indent="-317500" rtl="0">
              <a:spcBef>
                <a:spcPts val="0"/>
              </a:spcBef>
              <a:spcAft>
                <a:spcPts val="0"/>
              </a:spcAft>
              <a:buSzPts val="1400"/>
              <a:buChar char="•"/>
              <a:defRPr/>
            </a:lvl9pPr>
          </a:lstStyle>
          <a:p>
            <a:endParaRPr/>
          </a:p>
        </p:txBody>
      </p:sp>
      <p:sp>
        <p:nvSpPr>
          <p:cNvPr id="76" name="Google Shape;76;p6"/>
          <p:cNvSpPr txBox="1">
            <a:spLocks noGrp="1"/>
          </p:cNvSpPr>
          <p:nvPr>
            <p:ph type="dt" idx="10"/>
          </p:nvPr>
        </p:nvSpPr>
        <p:spPr>
          <a:xfrm>
            <a:off x="5791200" y="6404983"/>
            <a:ext cx="3044952" cy="365759"/>
          </a:xfrm>
          <a:prstGeom prst="rect">
            <a:avLst/>
          </a:prstGeom>
          <a:noFill/>
          <a:ln>
            <a:noFill/>
          </a:ln>
        </p:spPr>
        <p:txBody>
          <a:bodyPr spcFirstLastPara="1" wrap="square" lIns="91425" tIns="91425" rIns="91425" bIns="91425" anchor="t" anchorCtr="0"/>
          <a:lstStyle>
            <a:lvl1pPr marL="0" marR="0" lvl="0" indent="0" algn="r" rtl="0">
              <a:lnSpc>
                <a:spcPct val="100000"/>
              </a:lnSpc>
              <a:spcBef>
                <a:spcPts val="0"/>
              </a:spcBef>
              <a:spcAft>
                <a:spcPts val="0"/>
              </a:spcAft>
              <a:buClr>
                <a:srgbClr val="000000"/>
              </a:buClr>
              <a:buSzPts val="1400"/>
              <a:buFont typeface="Arial"/>
              <a:buNone/>
              <a:defRPr/>
            </a:lvl1pPr>
            <a:lvl2pPr marL="457200" marR="0" lvl="1" indent="0" algn="l" rtl="0">
              <a:lnSpc>
                <a:spcPct val="100000"/>
              </a:lnSpc>
              <a:spcBef>
                <a:spcPts val="0"/>
              </a:spcBef>
              <a:spcAft>
                <a:spcPts val="0"/>
              </a:spcAft>
              <a:buClr>
                <a:srgbClr val="000000"/>
              </a:buClr>
              <a:buSzPts val="1400"/>
              <a:buFont typeface="Arial"/>
              <a:buNone/>
              <a:defRPr/>
            </a:lvl2pPr>
            <a:lvl3pPr marL="914400" marR="0" lvl="2" indent="0" algn="l" rtl="0">
              <a:lnSpc>
                <a:spcPct val="100000"/>
              </a:lnSpc>
              <a:spcBef>
                <a:spcPts val="0"/>
              </a:spcBef>
              <a:spcAft>
                <a:spcPts val="0"/>
              </a:spcAft>
              <a:buClr>
                <a:srgbClr val="000000"/>
              </a:buClr>
              <a:buSzPts val="1400"/>
              <a:buFont typeface="Arial"/>
              <a:buNone/>
              <a:defRPr/>
            </a:lvl3pPr>
            <a:lvl4pPr marL="1371600" marR="0" lvl="3" indent="0" algn="l" rtl="0">
              <a:lnSpc>
                <a:spcPct val="100000"/>
              </a:lnSpc>
              <a:spcBef>
                <a:spcPts val="0"/>
              </a:spcBef>
              <a:spcAft>
                <a:spcPts val="0"/>
              </a:spcAft>
              <a:buClr>
                <a:srgbClr val="000000"/>
              </a:buClr>
              <a:buSzPts val="1400"/>
              <a:buFont typeface="Arial"/>
              <a:buNone/>
              <a:defRPr/>
            </a:lvl4pPr>
            <a:lvl5pPr marL="1828800" marR="0" lvl="4" indent="0" algn="l" rtl="0">
              <a:lnSpc>
                <a:spcPct val="100000"/>
              </a:lnSpc>
              <a:spcBef>
                <a:spcPts val="0"/>
              </a:spcBef>
              <a:spcAft>
                <a:spcPts val="0"/>
              </a:spcAft>
              <a:buClr>
                <a:srgbClr val="000000"/>
              </a:buClr>
              <a:buSzPts val="1400"/>
              <a:buFont typeface="Arial"/>
              <a:buNone/>
              <a:defRPr/>
            </a:lvl5pPr>
            <a:lvl6pPr marL="2286000" marR="0" lvl="5" indent="0" algn="l" rtl="0">
              <a:lnSpc>
                <a:spcPct val="100000"/>
              </a:lnSpc>
              <a:spcBef>
                <a:spcPts val="0"/>
              </a:spcBef>
              <a:spcAft>
                <a:spcPts val="0"/>
              </a:spcAft>
              <a:buClr>
                <a:srgbClr val="000000"/>
              </a:buClr>
              <a:buSzPts val="1400"/>
              <a:buFont typeface="Arial"/>
              <a:buNone/>
              <a:defRPr/>
            </a:lvl6pPr>
            <a:lvl7pPr marL="2743200" marR="0" lvl="6" indent="0" algn="l" rtl="0">
              <a:lnSpc>
                <a:spcPct val="100000"/>
              </a:lnSpc>
              <a:spcBef>
                <a:spcPts val="0"/>
              </a:spcBef>
              <a:spcAft>
                <a:spcPts val="0"/>
              </a:spcAft>
              <a:buClr>
                <a:srgbClr val="000000"/>
              </a:buClr>
              <a:buSzPts val="1400"/>
              <a:buFont typeface="Arial"/>
              <a:buNone/>
              <a:defRPr/>
            </a:lvl7pPr>
            <a:lvl8pPr marL="3200400" marR="0" lvl="7" indent="0" algn="l" rtl="0">
              <a:lnSpc>
                <a:spcPct val="100000"/>
              </a:lnSpc>
              <a:spcBef>
                <a:spcPts val="0"/>
              </a:spcBef>
              <a:spcAft>
                <a:spcPts val="0"/>
              </a:spcAft>
              <a:buClr>
                <a:srgbClr val="000000"/>
              </a:buClr>
              <a:buSzPts val="1400"/>
              <a:buFont typeface="Arial"/>
              <a:buNone/>
              <a:defRPr/>
            </a:lvl8pPr>
            <a:lvl9pPr marL="3657600" marR="0" lvl="8" indent="0" algn="l" rtl="0">
              <a:lnSpc>
                <a:spcPct val="100000"/>
              </a:lnSpc>
              <a:spcBef>
                <a:spcPts val="0"/>
              </a:spcBef>
              <a:spcAft>
                <a:spcPts val="0"/>
              </a:spcAft>
              <a:buClr>
                <a:srgbClr val="000000"/>
              </a:buClr>
              <a:buSzPts val="1400"/>
              <a:buFont typeface="Arial"/>
              <a:buNone/>
              <a:defRPr/>
            </a:lvl9pPr>
          </a:lstStyle>
          <a:p>
            <a:endParaRPr/>
          </a:p>
        </p:txBody>
      </p:sp>
      <p:sp>
        <p:nvSpPr>
          <p:cNvPr id="77" name="Google Shape;77;p6"/>
          <p:cNvSpPr txBox="1">
            <a:spLocks noGrp="1"/>
          </p:cNvSpPr>
          <p:nvPr>
            <p:ph type="ftr" idx="11"/>
          </p:nvPr>
        </p:nvSpPr>
        <p:spPr>
          <a:xfrm>
            <a:off x="304800" y="6409944"/>
            <a:ext cx="3581399" cy="365759"/>
          </a:xfrm>
          <a:prstGeom prst="rect">
            <a:avLst/>
          </a:prstGeom>
          <a:noFill/>
          <a:ln>
            <a:noFill/>
          </a:ln>
        </p:spPr>
        <p:txBody>
          <a:bodyPr spcFirstLastPara="1" wrap="square" lIns="91425" tIns="91425" rIns="91425" bIns="91425" anchor="t" anchorCtr="0"/>
          <a:lstStyle>
            <a:lvl1pPr marL="0" marR="0" lvl="0" indent="0" algn="l" rtl="0">
              <a:lnSpc>
                <a:spcPct val="100000"/>
              </a:lnSpc>
              <a:spcBef>
                <a:spcPts val="0"/>
              </a:spcBef>
              <a:spcAft>
                <a:spcPts val="0"/>
              </a:spcAft>
              <a:buClr>
                <a:srgbClr val="000000"/>
              </a:buClr>
              <a:buSzPts val="1400"/>
              <a:buFont typeface="Arial"/>
              <a:buNone/>
              <a:defRPr/>
            </a:lvl1pPr>
            <a:lvl2pPr marL="457200" marR="0" lvl="1" indent="0" algn="l" rtl="0">
              <a:lnSpc>
                <a:spcPct val="100000"/>
              </a:lnSpc>
              <a:spcBef>
                <a:spcPts val="0"/>
              </a:spcBef>
              <a:spcAft>
                <a:spcPts val="0"/>
              </a:spcAft>
              <a:buClr>
                <a:srgbClr val="000000"/>
              </a:buClr>
              <a:buSzPts val="1400"/>
              <a:buFont typeface="Arial"/>
              <a:buNone/>
              <a:defRPr/>
            </a:lvl2pPr>
            <a:lvl3pPr marL="914400" marR="0" lvl="2" indent="0" algn="l" rtl="0">
              <a:lnSpc>
                <a:spcPct val="100000"/>
              </a:lnSpc>
              <a:spcBef>
                <a:spcPts val="0"/>
              </a:spcBef>
              <a:spcAft>
                <a:spcPts val="0"/>
              </a:spcAft>
              <a:buClr>
                <a:srgbClr val="000000"/>
              </a:buClr>
              <a:buSzPts val="1400"/>
              <a:buFont typeface="Arial"/>
              <a:buNone/>
              <a:defRPr/>
            </a:lvl3pPr>
            <a:lvl4pPr marL="1371600" marR="0" lvl="3" indent="0" algn="l" rtl="0">
              <a:lnSpc>
                <a:spcPct val="100000"/>
              </a:lnSpc>
              <a:spcBef>
                <a:spcPts val="0"/>
              </a:spcBef>
              <a:spcAft>
                <a:spcPts val="0"/>
              </a:spcAft>
              <a:buClr>
                <a:srgbClr val="000000"/>
              </a:buClr>
              <a:buSzPts val="1400"/>
              <a:buFont typeface="Arial"/>
              <a:buNone/>
              <a:defRPr/>
            </a:lvl4pPr>
            <a:lvl5pPr marL="1828800" marR="0" lvl="4" indent="0" algn="l" rtl="0">
              <a:lnSpc>
                <a:spcPct val="100000"/>
              </a:lnSpc>
              <a:spcBef>
                <a:spcPts val="0"/>
              </a:spcBef>
              <a:spcAft>
                <a:spcPts val="0"/>
              </a:spcAft>
              <a:buClr>
                <a:srgbClr val="000000"/>
              </a:buClr>
              <a:buSzPts val="1400"/>
              <a:buFont typeface="Arial"/>
              <a:buNone/>
              <a:defRPr/>
            </a:lvl5pPr>
            <a:lvl6pPr marL="2286000" marR="0" lvl="5" indent="0" algn="l" rtl="0">
              <a:lnSpc>
                <a:spcPct val="100000"/>
              </a:lnSpc>
              <a:spcBef>
                <a:spcPts val="0"/>
              </a:spcBef>
              <a:spcAft>
                <a:spcPts val="0"/>
              </a:spcAft>
              <a:buClr>
                <a:srgbClr val="000000"/>
              </a:buClr>
              <a:buSzPts val="1400"/>
              <a:buFont typeface="Arial"/>
              <a:buNone/>
              <a:defRPr/>
            </a:lvl6pPr>
            <a:lvl7pPr marL="2743200" marR="0" lvl="6" indent="0" algn="l" rtl="0">
              <a:lnSpc>
                <a:spcPct val="100000"/>
              </a:lnSpc>
              <a:spcBef>
                <a:spcPts val="0"/>
              </a:spcBef>
              <a:spcAft>
                <a:spcPts val="0"/>
              </a:spcAft>
              <a:buClr>
                <a:srgbClr val="000000"/>
              </a:buClr>
              <a:buSzPts val="1400"/>
              <a:buFont typeface="Arial"/>
              <a:buNone/>
              <a:defRPr/>
            </a:lvl7pPr>
            <a:lvl8pPr marL="3200400" marR="0" lvl="7" indent="0" algn="l" rtl="0">
              <a:lnSpc>
                <a:spcPct val="100000"/>
              </a:lnSpc>
              <a:spcBef>
                <a:spcPts val="0"/>
              </a:spcBef>
              <a:spcAft>
                <a:spcPts val="0"/>
              </a:spcAft>
              <a:buClr>
                <a:srgbClr val="000000"/>
              </a:buClr>
              <a:buSzPts val="1400"/>
              <a:buFont typeface="Arial"/>
              <a:buNone/>
              <a:defRPr/>
            </a:lvl8pPr>
            <a:lvl9pPr marL="3657600" marR="0" lvl="8" indent="0" algn="l" rtl="0">
              <a:lnSpc>
                <a:spcPct val="100000"/>
              </a:lnSpc>
              <a:spcBef>
                <a:spcPts val="0"/>
              </a:spcBef>
              <a:spcAft>
                <a:spcPts val="0"/>
              </a:spcAft>
              <a:buClr>
                <a:srgbClr val="000000"/>
              </a:buClr>
              <a:buSzPts val="1400"/>
              <a:buFont typeface="Arial"/>
              <a:buNone/>
              <a:defRPr/>
            </a:lvl9pPr>
          </a:lstStyle>
          <a:p>
            <a:endParaRPr/>
          </a:p>
        </p:txBody>
      </p:sp>
      <p:cxnSp>
        <p:nvCxnSpPr>
          <p:cNvPr id="78" name="Google Shape;78;p6"/>
          <p:cNvCxnSpPr/>
          <p:nvPr/>
        </p:nvCxnSpPr>
        <p:spPr>
          <a:xfrm>
            <a:off x="152400" y="1280159"/>
            <a:ext cx="8833103" cy="0"/>
          </a:xfrm>
          <a:prstGeom prst="straightConnector1">
            <a:avLst/>
          </a:prstGeom>
          <a:noFill/>
          <a:ln w="11425" cap="flat" cmpd="sng">
            <a:solidFill>
              <a:srgbClr val="370038"/>
            </a:solidFill>
            <a:prstDash val="dash"/>
            <a:round/>
            <a:headEnd type="none" w="sm" len="sm"/>
            <a:tailEnd type="none" w="sm" len="sm"/>
          </a:ln>
        </p:spPr>
      </p:cxnSp>
      <p:sp>
        <p:nvSpPr>
          <p:cNvPr id="79" name="Google Shape;79;p6"/>
          <p:cNvSpPr/>
          <p:nvPr/>
        </p:nvSpPr>
        <p:spPr>
          <a:xfrm>
            <a:off x="152400" y="155447"/>
            <a:ext cx="8833103" cy="6547104"/>
          </a:xfrm>
          <a:prstGeom prst="rect">
            <a:avLst/>
          </a:prstGeom>
          <a:noFill/>
          <a:ln w="9525" cap="flat" cmpd="sng">
            <a:solidFill>
              <a:srgbClr val="370038"/>
            </a:solidFill>
            <a:prstDash val="solid"/>
            <a:miter lim="8000"/>
            <a:headEnd type="none" w="sm" len="sm"/>
            <a:tailEnd type="none" w="sm" len="sm"/>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Font typeface="Arial"/>
              <a:buNone/>
            </a:pPr>
            <a:endParaRPr sz="1800" b="0" i="0" u="none" strike="noStrike" cap="none">
              <a:solidFill>
                <a:schemeClr val="dk1"/>
              </a:solidFill>
              <a:latin typeface="Georgia"/>
              <a:ea typeface="Georgia"/>
              <a:cs typeface="Georgia"/>
              <a:sym typeface="Georgia"/>
            </a:endParaRPr>
          </a:p>
        </p:txBody>
      </p:sp>
      <p:sp>
        <p:nvSpPr>
          <p:cNvPr id="80" name="Google Shape;80;p6"/>
          <p:cNvSpPr txBox="1">
            <a:spLocks noGrp="1"/>
          </p:cNvSpPr>
          <p:nvPr>
            <p:ph type="body" idx="3"/>
          </p:nvPr>
        </p:nvSpPr>
        <p:spPr>
          <a:xfrm>
            <a:off x="301752" y="2471383"/>
            <a:ext cx="4041648" cy="3818403"/>
          </a:xfrm>
          <a:prstGeom prst="rect">
            <a:avLst/>
          </a:prstGeom>
          <a:noFill/>
          <a:ln>
            <a:noFill/>
          </a:ln>
        </p:spPr>
        <p:txBody>
          <a:bodyPr spcFirstLastPara="1" wrap="square" lIns="91425" tIns="91425" rIns="91425" bIns="91425" anchor="t" anchorCtr="0"/>
          <a:lstStyle>
            <a:lvl1pPr marL="457200" lvl="0" indent="-317500" algn="l" rtl="0">
              <a:spcBef>
                <a:spcPts val="540"/>
              </a:spcBef>
              <a:spcAft>
                <a:spcPts val="0"/>
              </a:spcAft>
              <a:buClr>
                <a:schemeClr val="accent1"/>
              </a:buClr>
              <a:buSzPts val="1400"/>
              <a:buFont typeface="Noto Symbol"/>
              <a:buChar char="●"/>
              <a:defRPr/>
            </a:lvl1pPr>
            <a:lvl2pPr marL="914400" lvl="1" indent="-317500" algn="l" rtl="0">
              <a:spcBef>
                <a:spcPts val="440"/>
              </a:spcBef>
              <a:spcAft>
                <a:spcPts val="0"/>
              </a:spcAft>
              <a:buClr>
                <a:schemeClr val="accent2"/>
              </a:buClr>
              <a:buSzPts val="1400"/>
              <a:buFont typeface="Noto Symbol"/>
              <a:buChar char="○"/>
              <a:defRPr/>
            </a:lvl2pPr>
            <a:lvl3pPr marL="1371600" lvl="2" indent="-317500" algn="l" rtl="0">
              <a:spcBef>
                <a:spcPts val="400"/>
              </a:spcBef>
              <a:spcAft>
                <a:spcPts val="0"/>
              </a:spcAft>
              <a:buClr>
                <a:schemeClr val="accent3"/>
              </a:buClr>
              <a:buSzPts val="1400"/>
              <a:buFont typeface="Noto Symbol"/>
              <a:buChar char="•"/>
              <a:defRPr/>
            </a:lvl3pPr>
            <a:lvl4pPr marL="1828800" lvl="3" indent="-317500" algn="l" rtl="0">
              <a:spcBef>
                <a:spcPts val="400"/>
              </a:spcBef>
              <a:spcAft>
                <a:spcPts val="0"/>
              </a:spcAft>
              <a:buClr>
                <a:schemeClr val="accent4"/>
              </a:buClr>
              <a:buSzPts val="1400"/>
              <a:buFont typeface="Noto Symbol"/>
              <a:buChar char="•"/>
              <a:defRPr/>
            </a:lvl4pPr>
            <a:lvl5pPr marL="2286000" lvl="4" indent="-317500" algn="l" rtl="0">
              <a:spcBef>
                <a:spcPts val="360"/>
              </a:spcBef>
              <a:spcAft>
                <a:spcPts val="0"/>
              </a:spcAft>
              <a:buClr>
                <a:schemeClr val="accent5"/>
              </a:buClr>
              <a:buSzPts val="1400"/>
              <a:buFont typeface="Georgia"/>
              <a:buChar char="•"/>
              <a:defRPr/>
            </a:lvl5pPr>
            <a:lvl6pPr marL="2743200" lvl="5" indent="-317500" algn="l" rtl="0">
              <a:spcBef>
                <a:spcPts val="360"/>
              </a:spcBef>
              <a:spcAft>
                <a:spcPts val="0"/>
              </a:spcAft>
              <a:buClr>
                <a:schemeClr val="accent6"/>
              </a:buClr>
              <a:buSzPts val="1400"/>
              <a:buFont typeface="Noto Symbol"/>
              <a:buChar char="●"/>
              <a:defRPr/>
            </a:lvl6pPr>
            <a:lvl7pPr marL="3200400" lvl="6" indent="-317500" algn="l" rtl="0">
              <a:spcBef>
                <a:spcPts val="320"/>
              </a:spcBef>
              <a:spcAft>
                <a:spcPts val="0"/>
              </a:spcAft>
              <a:buClr>
                <a:srgbClr val="1B406E"/>
              </a:buClr>
              <a:buSzPts val="1400"/>
              <a:buFont typeface="Georgia"/>
              <a:buChar char="•"/>
              <a:defRPr/>
            </a:lvl7pPr>
            <a:lvl8pPr marL="3657600" lvl="7" indent="-317500" algn="l" rtl="0">
              <a:spcBef>
                <a:spcPts val="320"/>
              </a:spcBef>
              <a:spcAft>
                <a:spcPts val="0"/>
              </a:spcAft>
              <a:buClr>
                <a:srgbClr val="71588F"/>
              </a:buClr>
              <a:buSzPts val="1400"/>
              <a:buFont typeface="Georgia"/>
              <a:buChar char="•"/>
              <a:defRPr/>
            </a:lvl8pPr>
            <a:lvl9pPr marL="4114800" lvl="8" indent="-317500" algn="l" rtl="0">
              <a:spcBef>
                <a:spcPts val="280"/>
              </a:spcBef>
              <a:spcAft>
                <a:spcPts val="0"/>
              </a:spcAft>
              <a:buClr>
                <a:srgbClr val="455523"/>
              </a:buClr>
              <a:buSzPts val="1400"/>
              <a:buFont typeface="Georgia"/>
              <a:buChar char="•"/>
              <a:defRPr/>
            </a:lvl9pPr>
          </a:lstStyle>
          <a:p>
            <a:endParaRPr/>
          </a:p>
        </p:txBody>
      </p:sp>
      <p:sp>
        <p:nvSpPr>
          <p:cNvPr id="81" name="Google Shape;81;p6"/>
          <p:cNvSpPr txBox="1">
            <a:spLocks noGrp="1"/>
          </p:cNvSpPr>
          <p:nvPr>
            <p:ph type="body" idx="4"/>
          </p:nvPr>
        </p:nvSpPr>
        <p:spPr>
          <a:xfrm>
            <a:off x="4800600" y="2471383"/>
            <a:ext cx="4038599" cy="3822191"/>
          </a:xfrm>
          <a:prstGeom prst="rect">
            <a:avLst/>
          </a:prstGeom>
          <a:noFill/>
          <a:ln>
            <a:noFill/>
          </a:ln>
        </p:spPr>
        <p:txBody>
          <a:bodyPr spcFirstLastPara="1" wrap="square" lIns="91425" tIns="91425" rIns="91425" bIns="91425" anchor="t" anchorCtr="0"/>
          <a:lstStyle>
            <a:lvl1pPr marL="457200" lvl="0" indent="-317500" algn="l" rtl="0">
              <a:spcBef>
                <a:spcPts val="540"/>
              </a:spcBef>
              <a:spcAft>
                <a:spcPts val="0"/>
              </a:spcAft>
              <a:buClr>
                <a:schemeClr val="accent1"/>
              </a:buClr>
              <a:buSzPts val="1400"/>
              <a:buFont typeface="Noto Symbol"/>
              <a:buChar char="●"/>
              <a:defRPr/>
            </a:lvl1pPr>
            <a:lvl2pPr marL="914400" lvl="1" indent="-317500" algn="l" rtl="0">
              <a:spcBef>
                <a:spcPts val="440"/>
              </a:spcBef>
              <a:spcAft>
                <a:spcPts val="0"/>
              </a:spcAft>
              <a:buClr>
                <a:schemeClr val="accent2"/>
              </a:buClr>
              <a:buSzPts val="1400"/>
              <a:buFont typeface="Noto Symbol"/>
              <a:buChar char="○"/>
              <a:defRPr/>
            </a:lvl2pPr>
            <a:lvl3pPr marL="1371600" lvl="2" indent="-317500" algn="l" rtl="0">
              <a:spcBef>
                <a:spcPts val="400"/>
              </a:spcBef>
              <a:spcAft>
                <a:spcPts val="0"/>
              </a:spcAft>
              <a:buClr>
                <a:schemeClr val="accent3"/>
              </a:buClr>
              <a:buSzPts val="1400"/>
              <a:buFont typeface="Noto Symbol"/>
              <a:buChar char="•"/>
              <a:defRPr/>
            </a:lvl3pPr>
            <a:lvl4pPr marL="1828800" lvl="3" indent="-317500" algn="l" rtl="0">
              <a:spcBef>
                <a:spcPts val="400"/>
              </a:spcBef>
              <a:spcAft>
                <a:spcPts val="0"/>
              </a:spcAft>
              <a:buClr>
                <a:schemeClr val="accent4"/>
              </a:buClr>
              <a:buSzPts val="1400"/>
              <a:buFont typeface="Noto Symbol"/>
              <a:buChar char="•"/>
              <a:defRPr/>
            </a:lvl4pPr>
            <a:lvl5pPr marL="2286000" lvl="4" indent="-317500" algn="l" rtl="0">
              <a:spcBef>
                <a:spcPts val="360"/>
              </a:spcBef>
              <a:spcAft>
                <a:spcPts val="0"/>
              </a:spcAft>
              <a:buClr>
                <a:schemeClr val="accent5"/>
              </a:buClr>
              <a:buSzPts val="1400"/>
              <a:buFont typeface="Georgia"/>
              <a:buChar char="•"/>
              <a:defRPr/>
            </a:lvl5pPr>
            <a:lvl6pPr marL="2743200" lvl="5" indent="-317500" algn="l" rtl="0">
              <a:spcBef>
                <a:spcPts val="360"/>
              </a:spcBef>
              <a:spcAft>
                <a:spcPts val="0"/>
              </a:spcAft>
              <a:buClr>
                <a:schemeClr val="accent6"/>
              </a:buClr>
              <a:buSzPts val="1400"/>
              <a:buFont typeface="Noto Symbol"/>
              <a:buChar char="●"/>
              <a:defRPr/>
            </a:lvl6pPr>
            <a:lvl7pPr marL="3200400" lvl="6" indent="-317500" algn="l" rtl="0">
              <a:spcBef>
                <a:spcPts val="320"/>
              </a:spcBef>
              <a:spcAft>
                <a:spcPts val="0"/>
              </a:spcAft>
              <a:buClr>
                <a:srgbClr val="1B406E"/>
              </a:buClr>
              <a:buSzPts val="1400"/>
              <a:buFont typeface="Georgia"/>
              <a:buChar char="•"/>
              <a:defRPr/>
            </a:lvl7pPr>
            <a:lvl8pPr marL="3657600" lvl="7" indent="-317500" algn="l" rtl="0">
              <a:spcBef>
                <a:spcPts val="320"/>
              </a:spcBef>
              <a:spcAft>
                <a:spcPts val="0"/>
              </a:spcAft>
              <a:buClr>
                <a:srgbClr val="71588F"/>
              </a:buClr>
              <a:buSzPts val="1400"/>
              <a:buFont typeface="Georgia"/>
              <a:buChar char="•"/>
              <a:defRPr/>
            </a:lvl8pPr>
            <a:lvl9pPr marL="4114800" lvl="8" indent="-317500" algn="l" rtl="0">
              <a:spcBef>
                <a:spcPts val="280"/>
              </a:spcBef>
              <a:spcAft>
                <a:spcPts val="0"/>
              </a:spcAft>
              <a:buClr>
                <a:srgbClr val="455523"/>
              </a:buClr>
              <a:buSzPts val="1400"/>
              <a:buFont typeface="Georgia"/>
              <a:buChar char="•"/>
              <a:defRPr/>
            </a:lvl9pPr>
          </a:lstStyle>
          <a:p>
            <a:endParaRPr/>
          </a:p>
        </p:txBody>
      </p:sp>
      <p:sp>
        <p:nvSpPr>
          <p:cNvPr id="82" name="Google Shape;82;p6"/>
          <p:cNvSpPr/>
          <p:nvPr/>
        </p:nvSpPr>
        <p:spPr>
          <a:xfrm>
            <a:off x="4267200" y="956036"/>
            <a:ext cx="609599" cy="609599"/>
          </a:xfrm>
          <a:prstGeom prst="ellipse">
            <a:avLst/>
          </a:prstGeom>
          <a:solidFill>
            <a:srgbClr val="FFFFFF"/>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Font typeface="Arial"/>
              <a:buNone/>
            </a:pPr>
            <a:endParaRPr sz="1800" b="0" i="0" u="none" strike="noStrike" cap="none">
              <a:solidFill>
                <a:schemeClr val="lt1"/>
              </a:solidFill>
              <a:latin typeface="Georgia"/>
              <a:ea typeface="Georgia"/>
              <a:cs typeface="Georgia"/>
              <a:sym typeface="Georgia"/>
            </a:endParaRPr>
          </a:p>
        </p:txBody>
      </p:sp>
      <p:sp>
        <p:nvSpPr>
          <p:cNvPr id="83" name="Google Shape;83;p6"/>
          <p:cNvSpPr/>
          <p:nvPr/>
        </p:nvSpPr>
        <p:spPr>
          <a:xfrm>
            <a:off x="4361687" y="1050524"/>
            <a:ext cx="420624" cy="420624"/>
          </a:xfrm>
          <a:prstGeom prst="ellipse">
            <a:avLst/>
          </a:prstGeom>
          <a:solidFill>
            <a:srgbClr val="FFFFFF"/>
          </a:solidFill>
          <a:ln w="50800" cap="rnd" cmpd="sng">
            <a:solidFill>
              <a:srgbClr val="370038"/>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Font typeface="Arial"/>
              <a:buNone/>
            </a:pPr>
            <a:endParaRPr sz="1800" b="0" i="0" u="none" strike="noStrike" cap="none">
              <a:solidFill>
                <a:schemeClr val="lt1"/>
              </a:solidFill>
              <a:latin typeface="Georgia"/>
              <a:ea typeface="Georgia"/>
              <a:cs typeface="Georgia"/>
              <a:sym typeface="Georgia"/>
            </a:endParaRPr>
          </a:p>
        </p:txBody>
      </p:sp>
      <p:sp>
        <p:nvSpPr>
          <p:cNvPr id="84" name="Google Shape;84;p6"/>
          <p:cNvSpPr txBox="1">
            <a:spLocks noGrp="1"/>
          </p:cNvSpPr>
          <p:nvPr>
            <p:ph type="sldNum" idx="12"/>
          </p:nvPr>
        </p:nvSpPr>
        <p:spPr>
          <a:xfrm>
            <a:off x="4343400" y="1042416"/>
            <a:ext cx="457200" cy="441324"/>
          </a:xfrm>
          <a:prstGeom prst="rect">
            <a:avLst/>
          </a:prstGeom>
          <a:noFill/>
          <a:ln>
            <a:noFill/>
          </a:ln>
        </p:spPr>
        <p:txBody>
          <a:bodyPr spcFirstLastPara="1" wrap="square" lIns="45700" tIns="45700" rIns="45700" bIns="45700" anchor="ctr" anchorCtr="0">
            <a:noAutofit/>
          </a:bodyPr>
          <a:lstStyle>
            <a:lvl1pPr marL="0" marR="0" lvl="0" indent="0" algn="ctr" rtl="0">
              <a:lnSpc>
                <a:spcPct val="100000"/>
              </a:lnSpc>
              <a:spcBef>
                <a:spcPts val="0"/>
              </a:spcBef>
              <a:spcAft>
                <a:spcPts val="0"/>
              </a:spcAft>
              <a:buClr>
                <a:srgbClr val="370038"/>
              </a:buClr>
              <a:buFont typeface="Georgia"/>
              <a:buNone/>
              <a:defRPr sz="1600" b="0" i="0" u="none" strike="noStrike" cap="none">
                <a:solidFill>
                  <a:srgbClr val="370038"/>
                </a:solidFill>
                <a:latin typeface="Georgia"/>
                <a:ea typeface="Georgia"/>
                <a:cs typeface="Georgia"/>
                <a:sym typeface="Georgia"/>
              </a:defRPr>
            </a:lvl1pPr>
            <a:lvl2pPr marL="0" marR="0" lvl="1" indent="0" algn="ctr" rtl="0">
              <a:lnSpc>
                <a:spcPct val="100000"/>
              </a:lnSpc>
              <a:spcBef>
                <a:spcPts val="0"/>
              </a:spcBef>
              <a:spcAft>
                <a:spcPts val="0"/>
              </a:spcAft>
              <a:buClr>
                <a:srgbClr val="370038"/>
              </a:buClr>
              <a:buFont typeface="Georgia"/>
              <a:buNone/>
              <a:defRPr sz="1600" b="0" i="0" u="none" strike="noStrike" cap="none">
                <a:solidFill>
                  <a:srgbClr val="370038"/>
                </a:solidFill>
                <a:latin typeface="Georgia"/>
                <a:ea typeface="Georgia"/>
                <a:cs typeface="Georgia"/>
                <a:sym typeface="Georgia"/>
              </a:defRPr>
            </a:lvl2pPr>
            <a:lvl3pPr marL="0" marR="0" lvl="2" indent="0" algn="ctr" rtl="0">
              <a:lnSpc>
                <a:spcPct val="100000"/>
              </a:lnSpc>
              <a:spcBef>
                <a:spcPts val="0"/>
              </a:spcBef>
              <a:spcAft>
                <a:spcPts val="0"/>
              </a:spcAft>
              <a:buClr>
                <a:srgbClr val="370038"/>
              </a:buClr>
              <a:buFont typeface="Georgia"/>
              <a:buNone/>
              <a:defRPr sz="1600" b="0" i="0" u="none" strike="noStrike" cap="none">
                <a:solidFill>
                  <a:srgbClr val="370038"/>
                </a:solidFill>
                <a:latin typeface="Georgia"/>
                <a:ea typeface="Georgia"/>
                <a:cs typeface="Georgia"/>
                <a:sym typeface="Georgia"/>
              </a:defRPr>
            </a:lvl3pPr>
            <a:lvl4pPr marL="0" marR="0" lvl="3" indent="0" algn="ctr" rtl="0">
              <a:lnSpc>
                <a:spcPct val="100000"/>
              </a:lnSpc>
              <a:spcBef>
                <a:spcPts val="0"/>
              </a:spcBef>
              <a:spcAft>
                <a:spcPts val="0"/>
              </a:spcAft>
              <a:buClr>
                <a:srgbClr val="370038"/>
              </a:buClr>
              <a:buFont typeface="Georgia"/>
              <a:buNone/>
              <a:defRPr sz="1600" b="0" i="0" u="none" strike="noStrike" cap="none">
                <a:solidFill>
                  <a:srgbClr val="370038"/>
                </a:solidFill>
                <a:latin typeface="Georgia"/>
                <a:ea typeface="Georgia"/>
                <a:cs typeface="Georgia"/>
                <a:sym typeface="Georgia"/>
              </a:defRPr>
            </a:lvl4pPr>
            <a:lvl5pPr marL="0" marR="0" lvl="4" indent="0" algn="ctr" rtl="0">
              <a:lnSpc>
                <a:spcPct val="100000"/>
              </a:lnSpc>
              <a:spcBef>
                <a:spcPts val="0"/>
              </a:spcBef>
              <a:spcAft>
                <a:spcPts val="0"/>
              </a:spcAft>
              <a:buClr>
                <a:srgbClr val="370038"/>
              </a:buClr>
              <a:buFont typeface="Georgia"/>
              <a:buNone/>
              <a:defRPr sz="1600" b="0" i="0" u="none" strike="noStrike" cap="none">
                <a:solidFill>
                  <a:srgbClr val="370038"/>
                </a:solidFill>
                <a:latin typeface="Georgia"/>
                <a:ea typeface="Georgia"/>
                <a:cs typeface="Georgia"/>
                <a:sym typeface="Georgia"/>
              </a:defRPr>
            </a:lvl5pPr>
            <a:lvl6pPr marL="0" marR="0" lvl="5" indent="0" algn="ctr" rtl="0">
              <a:lnSpc>
                <a:spcPct val="100000"/>
              </a:lnSpc>
              <a:spcBef>
                <a:spcPts val="0"/>
              </a:spcBef>
              <a:spcAft>
                <a:spcPts val="0"/>
              </a:spcAft>
              <a:buClr>
                <a:srgbClr val="370038"/>
              </a:buClr>
              <a:buFont typeface="Georgia"/>
              <a:buNone/>
              <a:defRPr sz="1600" b="0" i="0" u="none" strike="noStrike" cap="none">
                <a:solidFill>
                  <a:srgbClr val="370038"/>
                </a:solidFill>
                <a:latin typeface="Georgia"/>
                <a:ea typeface="Georgia"/>
                <a:cs typeface="Georgia"/>
                <a:sym typeface="Georgia"/>
              </a:defRPr>
            </a:lvl6pPr>
            <a:lvl7pPr marL="0" marR="0" lvl="6" indent="0" algn="ctr" rtl="0">
              <a:lnSpc>
                <a:spcPct val="100000"/>
              </a:lnSpc>
              <a:spcBef>
                <a:spcPts val="0"/>
              </a:spcBef>
              <a:spcAft>
                <a:spcPts val="0"/>
              </a:spcAft>
              <a:buClr>
                <a:srgbClr val="370038"/>
              </a:buClr>
              <a:buFont typeface="Georgia"/>
              <a:buNone/>
              <a:defRPr sz="1600" b="0" i="0" u="none" strike="noStrike" cap="none">
                <a:solidFill>
                  <a:srgbClr val="370038"/>
                </a:solidFill>
                <a:latin typeface="Georgia"/>
                <a:ea typeface="Georgia"/>
                <a:cs typeface="Georgia"/>
                <a:sym typeface="Georgia"/>
              </a:defRPr>
            </a:lvl7pPr>
            <a:lvl8pPr marL="0" marR="0" lvl="7" indent="0" algn="ctr" rtl="0">
              <a:lnSpc>
                <a:spcPct val="100000"/>
              </a:lnSpc>
              <a:spcBef>
                <a:spcPts val="0"/>
              </a:spcBef>
              <a:spcAft>
                <a:spcPts val="0"/>
              </a:spcAft>
              <a:buClr>
                <a:srgbClr val="370038"/>
              </a:buClr>
              <a:buFont typeface="Georgia"/>
              <a:buNone/>
              <a:defRPr sz="1600" b="0" i="0" u="none" strike="noStrike" cap="none">
                <a:solidFill>
                  <a:srgbClr val="370038"/>
                </a:solidFill>
                <a:latin typeface="Georgia"/>
                <a:ea typeface="Georgia"/>
                <a:cs typeface="Georgia"/>
                <a:sym typeface="Georgia"/>
              </a:defRPr>
            </a:lvl8pPr>
            <a:lvl9pPr marL="0" marR="0" lvl="8" indent="0" algn="ctr" rtl="0">
              <a:lnSpc>
                <a:spcPct val="100000"/>
              </a:lnSpc>
              <a:spcBef>
                <a:spcPts val="0"/>
              </a:spcBef>
              <a:spcAft>
                <a:spcPts val="0"/>
              </a:spcAft>
              <a:buClr>
                <a:srgbClr val="370038"/>
              </a:buClr>
              <a:buFont typeface="Georgia"/>
              <a:buNone/>
              <a:defRPr sz="1600" b="0" i="0" u="none" strike="noStrike" cap="none">
                <a:solidFill>
                  <a:srgbClr val="370038"/>
                </a:solidFill>
                <a:latin typeface="Georgia"/>
                <a:ea typeface="Georgia"/>
                <a:cs typeface="Georgia"/>
                <a:sym typeface="Georgia"/>
              </a:defRPr>
            </a:lvl9pPr>
          </a:lstStyle>
          <a:p>
            <a:pPr marL="0" lvl="0" indent="0" algn="ctr" rtl="0">
              <a:spcBef>
                <a:spcPts val="0"/>
              </a:spcBef>
              <a:spcAft>
                <a:spcPts val="0"/>
              </a:spcAft>
              <a:buNone/>
            </a:pPr>
            <a:fld id="{00000000-1234-1234-1234-123412341234}" type="slidenum">
              <a:rPr lang="en-US"/>
              <a:t>‹#›</a:t>
            </a:fld>
            <a:endParaRPr/>
          </a:p>
        </p:txBody>
      </p:sp>
      <p:sp>
        <p:nvSpPr>
          <p:cNvPr id="85" name="Google Shape;85;p6"/>
          <p:cNvSpPr txBox="1">
            <a:spLocks noGrp="1"/>
          </p:cNvSpPr>
          <p:nvPr>
            <p:ph type="title"/>
          </p:nvPr>
        </p:nvSpPr>
        <p:spPr>
          <a:xfrm>
            <a:off x="301752" y="228600"/>
            <a:ext cx="8534399" cy="758951"/>
          </a:xfrm>
          <a:prstGeom prst="rect">
            <a:avLst/>
          </a:prstGeom>
          <a:noFill/>
          <a:ln>
            <a:noFill/>
          </a:ln>
        </p:spPr>
        <p:txBody>
          <a:bodyPr spcFirstLastPara="1" wrap="square" lIns="91425" tIns="91425" rIns="91425" bIns="91425" anchor="b" anchorCtr="0"/>
          <a:lstStyle>
            <a:lvl1pPr lvl="0" algn="ctr" rtl="0">
              <a:spcBef>
                <a:spcPts val="0"/>
              </a:spcBef>
              <a:spcAft>
                <a:spcPts val="0"/>
              </a:spcAft>
              <a:buClr>
                <a:srgbClr val="370038"/>
              </a:buClr>
              <a:buSzPts val="1400"/>
              <a:buFont typeface="Georgia"/>
              <a:buNone/>
              <a:defRPr/>
            </a:lvl1pPr>
            <a:lvl2pPr lvl="1" rtl="0">
              <a:spcBef>
                <a:spcPts val="0"/>
              </a:spcBef>
              <a:spcAft>
                <a:spcPts val="0"/>
              </a:spcAft>
              <a:buSzPts val="1400"/>
              <a:buNone/>
              <a:defRPr/>
            </a:lvl2pPr>
            <a:lvl3pPr lvl="2" rtl="0">
              <a:spcBef>
                <a:spcPts val="0"/>
              </a:spcBef>
              <a:spcAft>
                <a:spcPts val="0"/>
              </a:spcAft>
              <a:buSzPts val="1400"/>
              <a:buChar char="■"/>
              <a:defRPr/>
            </a:lvl3pPr>
            <a:lvl4pPr lvl="3" rtl="0">
              <a:spcBef>
                <a:spcPts val="0"/>
              </a:spcBef>
              <a:spcAft>
                <a:spcPts val="0"/>
              </a:spcAft>
              <a:buSzPts val="1400"/>
              <a:buChar char="●"/>
              <a:defRPr/>
            </a:lvl4pPr>
            <a:lvl5pPr lvl="4" rtl="0">
              <a:spcBef>
                <a:spcPts val="0"/>
              </a:spcBef>
              <a:spcAft>
                <a:spcPts val="0"/>
              </a:spcAft>
              <a:buSzPts val="1400"/>
              <a:buChar char="○"/>
              <a:defRPr/>
            </a:lvl5pPr>
            <a:lvl6pPr lvl="5" rtl="0">
              <a:spcBef>
                <a:spcPts val="0"/>
              </a:spcBef>
              <a:spcAft>
                <a:spcPts val="0"/>
              </a:spcAft>
              <a:buSzPts val="1400"/>
              <a:buChar char="■"/>
              <a:defRPr/>
            </a:lvl6pPr>
            <a:lvl7pPr lvl="6" rtl="0">
              <a:spcBef>
                <a:spcPts val="0"/>
              </a:spcBef>
              <a:spcAft>
                <a:spcPts val="0"/>
              </a:spcAft>
              <a:buSzPts val="1400"/>
              <a:buChar char="●"/>
              <a:defRPr/>
            </a:lvl7pPr>
            <a:lvl8pPr lvl="7" rtl="0">
              <a:spcBef>
                <a:spcPts val="0"/>
              </a:spcBef>
              <a:spcAft>
                <a:spcPts val="0"/>
              </a:spcAft>
              <a:buSzPts val="1400"/>
              <a:buChar char="○"/>
              <a:defRPr/>
            </a:lvl8pPr>
            <a:lvl9pPr lvl="8" rtl="0">
              <a:spcBef>
                <a:spcPts val="0"/>
              </a:spcBef>
              <a:spcAft>
                <a:spcPts val="0"/>
              </a:spcAft>
              <a:buSzPts val="1400"/>
              <a:buChar char="■"/>
              <a:defRPr/>
            </a:lvl9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86"/>
        <p:cNvGrpSpPr/>
        <p:nvPr/>
      </p:nvGrpSpPr>
      <p:grpSpPr>
        <a:xfrm>
          <a:off x="0" y="0"/>
          <a:ext cx="0" cy="0"/>
          <a:chOff x="0" y="0"/>
          <a:chExt cx="0" cy="0"/>
        </a:xfrm>
      </p:grpSpPr>
      <p:sp>
        <p:nvSpPr>
          <p:cNvPr id="87" name="Google Shape;87;p7"/>
          <p:cNvSpPr txBox="1">
            <a:spLocks noGrp="1"/>
          </p:cNvSpPr>
          <p:nvPr>
            <p:ph type="title"/>
          </p:nvPr>
        </p:nvSpPr>
        <p:spPr>
          <a:xfrm>
            <a:off x="301752" y="228600"/>
            <a:ext cx="8534399" cy="758951"/>
          </a:xfrm>
          <a:prstGeom prst="rect">
            <a:avLst/>
          </a:prstGeom>
          <a:noFill/>
          <a:ln>
            <a:noFill/>
          </a:ln>
        </p:spPr>
        <p:txBody>
          <a:bodyPr spcFirstLastPara="1" wrap="square" lIns="91425" tIns="91425" rIns="91425" bIns="91425" anchor="b" anchorCtr="0"/>
          <a:lstStyle>
            <a:lvl1pPr lvl="0" algn="ctr" rtl="0">
              <a:spcBef>
                <a:spcPts val="0"/>
              </a:spcBef>
              <a:spcAft>
                <a:spcPts val="0"/>
              </a:spcAft>
              <a:buClr>
                <a:srgbClr val="370038"/>
              </a:buClr>
              <a:buSzPts val="1400"/>
              <a:buFont typeface="Georgia"/>
              <a:buNone/>
              <a:defRPr/>
            </a:lvl1pPr>
            <a:lvl2pPr lvl="1" rtl="0">
              <a:spcBef>
                <a:spcPts val="0"/>
              </a:spcBef>
              <a:spcAft>
                <a:spcPts val="0"/>
              </a:spcAft>
              <a:buSzPts val="1400"/>
              <a:buNone/>
              <a:defRPr/>
            </a:lvl2pPr>
            <a:lvl3pPr lvl="2" rtl="0">
              <a:spcBef>
                <a:spcPts val="0"/>
              </a:spcBef>
              <a:spcAft>
                <a:spcPts val="0"/>
              </a:spcAft>
              <a:buSzPts val="1400"/>
              <a:buChar char="■"/>
              <a:defRPr/>
            </a:lvl3pPr>
            <a:lvl4pPr lvl="3" rtl="0">
              <a:spcBef>
                <a:spcPts val="0"/>
              </a:spcBef>
              <a:spcAft>
                <a:spcPts val="0"/>
              </a:spcAft>
              <a:buSzPts val="1400"/>
              <a:buChar char="●"/>
              <a:defRPr/>
            </a:lvl4pPr>
            <a:lvl5pPr lvl="4" rtl="0">
              <a:spcBef>
                <a:spcPts val="0"/>
              </a:spcBef>
              <a:spcAft>
                <a:spcPts val="0"/>
              </a:spcAft>
              <a:buSzPts val="1400"/>
              <a:buChar char="○"/>
              <a:defRPr/>
            </a:lvl5pPr>
            <a:lvl6pPr lvl="5" rtl="0">
              <a:spcBef>
                <a:spcPts val="0"/>
              </a:spcBef>
              <a:spcAft>
                <a:spcPts val="0"/>
              </a:spcAft>
              <a:buSzPts val="1400"/>
              <a:buChar char="■"/>
              <a:defRPr/>
            </a:lvl6pPr>
            <a:lvl7pPr lvl="6" rtl="0">
              <a:spcBef>
                <a:spcPts val="0"/>
              </a:spcBef>
              <a:spcAft>
                <a:spcPts val="0"/>
              </a:spcAft>
              <a:buSzPts val="1400"/>
              <a:buChar char="●"/>
              <a:defRPr/>
            </a:lvl7pPr>
            <a:lvl8pPr lvl="7" rtl="0">
              <a:spcBef>
                <a:spcPts val="0"/>
              </a:spcBef>
              <a:spcAft>
                <a:spcPts val="0"/>
              </a:spcAft>
              <a:buSzPts val="1400"/>
              <a:buChar char="○"/>
              <a:defRPr/>
            </a:lvl8pPr>
            <a:lvl9pPr lvl="8" rtl="0">
              <a:spcBef>
                <a:spcPts val="0"/>
              </a:spcBef>
              <a:spcAft>
                <a:spcPts val="0"/>
              </a:spcAft>
              <a:buSzPts val="1400"/>
              <a:buChar char="■"/>
              <a:defRPr/>
            </a:lvl9pPr>
          </a:lstStyle>
          <a:p>
            <a:endParaRPr/>
          </a:p>
        </p:txBody>
      </p:sp>
      <p:sp>
        <p:nvSpPr>
          <p:cNvPr id="88" name="Google Shape;88;p7"/>
          <p:cNvSpPr txBox="1">
            <a:spLocks noGrp="1"/>
          </p:cNvSpPr>
          <p:nvPr>
            <p:ph type="dt" idx="10"/>
          </p:nvPr>
        </p:nvSpPr>
        <p:spPr>
          <a:xfrm>
            <a:off x="5791200" y="6404983"/>
            <a:ext cx="3044952" cy="365759"/>
          </a:xfrm>
          <a:prstGeom prst="rect">
            <a:avLst/>
          </a:prstGeom>
          <a:noFill/>
          <a:ln>
            <a:noFill/>
          </a:ln>
        </p:spPr>
        <p:txBody>
          <a:bodyPr spcFirstLastPara="1" wrap="square" lIns="91425" tIns="91425" rIns="91425" bIns="91425" anchor="t" anchorCtr="0"/>
          <a:lstStyle>
            <a:lvl1pPr marL="0" marR="0" lvl="0" indent="0" algn="r" rtl="0">
              <a:lnSpc>
                <a:spcPct val="100000"/>
              </a:lnSpc>
              <a:spcBef>
                <a:spcPts val="0"/>
              </a:spcBef>
              <a:spcAft>
                <a:spcPts val="0"/>
              </a:spcAft>
              <a:buClr>
                <a:srgbClr val="000000"/>
              </a:buClr>
              <a:buSzPts val="1400"/>
              <a:buFont typeface="Arial"/>
              <a:buNone/>
              <a:defRPr/>
            </a:lvl1pPr>
            <a:lvl2pPr marL="457200" marR="0" lvl="1" indent="0" algn="l" rtl="0">
              <a:lnSpc>
                <a:spcPct val="100000"/>
              </a:lnSpc>
              <a:spcBef>
                <a:spcPts val="0"/>
              </a:spcBef>
              <a:spcAft>
                <a:spcPts val="0"/>
              </a:spcAft>
              <a:buClr>
                <a:srgbClr val="000000"/>
              </a:buClr>
              <a:buSzPts val="1400"/>
              <a:buFont typeface="Arial"/>
              <a:buNone/>
              <a:defRPr/>
            </a:lvl2pPr>
            <a:lvl3pPr marL="914400" marR="0" lvl="2" indent="0" algn="l" rtl="0">
              <a:lnSpc>
                <a:spcPct val="100000"/>
              </a:lnSpc>
              <a:spcBef>
                <a:spcPts val="0"/>
              </a:spcBef>
              <a:spcAft>
                <a:spcPts val="0"/>
              </a:spcAft>
              <a:buClr>
                <a:srgbClr val="000000"/>
              </a:buClr>
              <a:buSzPts val="1400"/>
              <a:buFont typeface="Arial"/>
              <a:buNone/>
              <a:defRPr/>
            </a:lvl3pPr>
            <a:lvl4pPr marL="1371600" marR="0" lvl="3" indent="0" algn="l" rtl="0">
              <a:lnSpc>
                <a:spcPct val="100000"/>
              </a:lnSpc>
              <a:spcBef>
                <a:spcPts val="0"/>
              </a:spcBef>
              <a:spcAft>
                <a:spcPts val="0"/>
              </a:spcAft>
              <a:buClr>
                <a:srgbClr val="000000"/>
              </a:buClr>
              <a:buSzPts val="1400"/>
              <a:buFont typeface="Arial"/>
              <a:buNone/>
              <a:defRPr/>
            </a:lvl4pPr>
            <a:lvl5pPr marL="1828800" marR="0" lvl="4" indent="0" algn="l" rtl="0">
              <a:lnSpc>
                <a:spcPct val="100000"/>
              </a:lnSpc>
              <a:spcBef>
                <a:spcPts val="0"/>
              </a:spcBef>
              <a:spcAft>
                <a:spcPts val="0"/>
              </a:spcAft>
              <a:buClr>
                <a:srgbClr val="000000"/>
              </a:buClr>
              <a:buSzPts val="1400"/>
              <a:buFont typeface="Arial"/>
              <a:buNone/>
              <a:defRPr/>
            </a:lvl5pPr>
            <a:lvl6pPr marL="2286000" marR="0" lvl="5" indent="0" algn="l" rtl="0">
              <a:lnSpc>
                <a:spcPct val="100000"/>
              </a:lnSpc>
              <a:spcBef>
                <a:spcPts val="0"/>
              </a:spcBef>
              <a:spcAft>
                <a:spcPts val="0"/>
              </a:spcAft>
              <a:buClr>
                <a:srgbClr val="000000"/>
              </a:buClr>
              <a:buSzPts val="1400"/>
              <a:buFont typeface="Arial"/>
              <a:buNone/>
              <a:defRPr/>
            </a:lvl6pPr>
            <a:lvl7pPr marL="2743200" marR="0" lvl="6" indent="0" algn="l" rtl="0">
              <a:lnSpc>
                <a:spcPct val="100000"/>
              </a:lnSpc>
              <a:spcBef>
                <a:spcPts val="0"/>
              </a:spcBef>
              <a:spcAft>
                <a:spcPts val="0"/>
              </a:spcAft>
              <a:buClr>
                <a:srgbClr val="000000"/>
              </a:buClr>
              <a:buSzPts val="1400"/>
              <a:buFont typeface="Arial"/>
              <a:buNone/>
              <a:defRPr/>
            </a:lvl7pPr>
            <a:lvl8pPr marL="3200400" marR="0" lvl="7" indent="0" algn="l" rtl="0">
              <a:lnSpc>
                <a:spcPct val="100000"/>
              </a:lnSpc>
              <a:spcBef>
                <a:spcPts val="0"/>
              </a:spcBef>
              <a:spcAft>
                <a:spcPts val="0"/>
              </a:spcAft>
              <a:buClr>
                <a:srgbClr val="000000"/>
              </a:buClr>
              <a:buSzPts val="1400"/>
              <a:buFont typeface="Arial"/>
              <a:buNone/>
              <a:defRPr/>
            </a:lvl8pPr>
            <a:lvl9pPr marL="3657600" marR="0" lvl="8" indent="0" algn="l" rtl="0">
              <a:lnSpc>
                <a:spcPct val="100000"/>
              </a:lnSpc>
              <a:spcBef>
                <a:spcPts val="0"/>
              </a:spcBef>
              <a:spcAft>
                <a:spcPts val="0"/>
              </a:spcAft>
              <a:buClr>
                <a:srgbClr val="000000"/>
              </a:buClr>
              <a:buSzPts val="1400"/>
              <a:buFont typeface="Arial"/>
              <a:buNone/>
              <a:defRPr/>
            </a:lvl9pPr>
          </a:lstStyle>
          <a:p>
            <a:endParaRPr/>
          </a:p>
        </p:txBody>
      </p:sp>
      <p:sp>
        <p:nvSpPr>
          <p:cNvPr id="89" name="Google Shape;89;p7"/>
          <p:cNvSpPr txBox="1">
            <a:spLocks noGrp="1"/>
          </p:cNvSpPr>
          <p:nvPr>
            <p:ph type="ftr" idx="11"/>
          </p:nvPr>
        </p:nvSpPr>
        <p:spPr>
          <a:xfrm>
            <a:off x="304800" y="6410848"/>
            <a:ext cx="3581399" cy="365759"/>
          </a:xfrm>
          <a:prstGeom prst="rect">
            <a:avLst/>
          </a:prstGeom>
          <a:noFill/>
          <a:ln>
            <a:noFill/>
          </a:ln>
        </p:spPr>
        <p:txBody>
          <a:bodyPr spcFirstLastPara="1" wrap="square" lIns="91425" tIns="91425" rIns="91425" bIns="91425" anchor="t" anchorCtr="0"/>
          <a:lstStyle>
            <a:lvl1pPr marL="0" marR="0" lvl="0" indent="0" algn="l" rtl="0">
              <a:lnSpc>
                <a:spcPct val="100000"/>
              </a:lnSpc>
              <a:spcBef>
                <a:spcPts val="0"/>
              </a:spcBef>
              <a:spcAft>
                <a:spcPts val="0"/>
              </a:spcAft>
              <a:buClr>
                <a:srgbClr val="000000"/>
              </a:buClr>
              <a:buSzPts val="1400"/>
              <a:buFont typeface="Arial"/>
              <a:buNone/>
              <a:defRPr/>
            </a:lvl1pPr>
            <a:lvl2pPr marL="457200" marR="0" lvl="1" indent="0" algn="l" rtl="0">
              <a:lnSpc>
                <a:spcPct val="100000"/>
              </a:lnSpc>
              <a:spcBef>
                <a:spcPts val="0"/>
              </a:spcBef>
              <a:spcAft>
                <a:spcPts val="0"/>
              </a:spcAft>
              <a:buClr>
                <a:srgbClr val="000000"/>
              </a:buClr>
              <a:buSzPts val="1400"/>
              <a:buFont typeface="Arial"/>
              <a:buNone/>
              <a:defRPr/>
            </a:lvl2pPr>
            <a:lvl3pPr marL="914400" marR="0" lvl="2" indent="0" algn="l" rtl="0">
              <a:lnSpc>
                <a:spcPct val="100000"/>
              </a:lnSpc>
              <a:spcBef>
                <a:spcPts val="0"/>
              </a:spcBef>
              <a:spcAft>
                <a:spcPts val="0"/>
              </a:spcAft>
              <a:buClr>
                <a:srgbClr val="000000"/>
              </a:buClr>
              <a:buSzPts val="1400"/>
              <a:buFont typeface="Arial"/>
              <a:buNone/>
              <a:defRPr/>
            </a:lvl3pPr>
            <a:lvl4pPr marL="1371600" marR="0" lvl="3" indent="0" algn="l" rtl="0">
              <a:lnSpc>
                <a:spcPct val="100000"/>
              </a:lnSpc>
              <a:spcBef>
                <a:spcPts val="0"/>
              </a:spcBef>
              <a:spcAft>
                <a:spcPts val="0"/>
              </a:spcAft>
              <a:buClr>
                <a:srgbClr val="000000"/>
              </a:buClr>
              <a:buSzPts val="1400"/>
              <a:buFont typeface="Arial"/>
              <a:buNone/>
              <a:defRPr/>
            </a:lvl4pPr>
            <a:lvl5pPr marL="1828800" marR="0" lvl="4" indent="0" algn="l" rtl="0">
              <a:lnSpc>
                <a:spcPct val="100000"/>
              </a:lnSpc>
              <a:spcBef>
                <a:spcPts val="0"/>
              </a:spcBef>
              <a:spcAft>
                <a:spcPts val="0"/>
              </a:spcAft>
              <a:buClr>
                <a:srgbClr val="000000"/>
              </a:buClr>
              <a:buSzPts val="1400"/>
              <a:buFont typeface="Arial"/>
              <a:buNone/>
              <a:defRPr/>
            </a:lvl5pPr>
            <a:lvl6pPr marL="2286000" marR="0" lvl="5" indent="0" algn="l" rtl="0">
              <a:lnSpc>
                <a:spcPct val="100000"/>
              </a:lnSpc>
              <a:spcBef>
                <a:spcPts val="0"/>
              </a:spcBef>
              <a:spcAft>
                <a:spcPts val="0"/>
              </a:spcAft>
              <a:buClr>
                <a:srgbClr val="000000"/>
              </a:buClr>
              <a:buSzPts val="1400"/>
              <a:buFont typeface="Arial"/>
              <a:buNone/>
              <a:defRPr/>
            </a:lvl6pPr>
            <a:lvl7pPr marL="2743200" marR="0" lvl="6" indent="0" algn="l" rtl="0">
              <a:lnSpc>
                <a:spcPct val="100000"/>
              </a:lnSpc>
              <a:spcBef>
                <a:spcPts val="0"/>
              </a:spcBef>
              <a:spcAft>
                <a:spcPts val="0"/>
              </a:spcAft>
              <a:buClr>
                <a:srgbClr val="000000"/>
              </a:buClr>
              <a:buSzPts val="1400"/>
              <a:buFont typeface="Arial"/>
              <a:buNone/>
              <a:defRPr/>
            </a:lvl7pPr>
            <a:lvl8pPr marL="3200400" marR="0" lvl="7" indent="0" algn="l" rtl="0">
              <a:lnSpc>
                <a:spcPct val="100000"/>
              </a:lnSpc>
              <a:spcBef>
                <a:spcPts val="0"/>
              </a:spcBef>
              <a:spcAft>
                <a:spcPts val="0"/>
              </a:spcAft>
              <a:buClr>
                <a:srgbClr val="000000"/>
              </a:buClr>
              <a:buSzPts val="1400"/>
              <a:buFont typeface="Arial"/>
              <a:buNone/>
              <a:defRPr/>
            </a:lvl8pPr>
            <a:lvl9pPr marL="3657600" marR="0" lvl="8" indent="0" algn="l" rtl="0">
              <a:lnSpc>
                <a:spcPct val="100000"/>
              </a:lnSpc>
              <a:spcBef>
                <a:spcPts val="0"/>
              </a:spcBef>
              <a:spcAft>
                <a:spcPts val="0"/>
              </a:spcAft>
              <a:buClr>
                <a:srgbClr val="000000"/>
              </a:buClr>
              <a:buSzPts val="1400"/>
              <a:buFont typeface="Arial"/>
              <a:buNone/>
              <a:defRPr/>
            </a:lvl9pPr>
          </a:lstStyle>
          <a:p>
            <a:endParaRPr/>
          </a:p>
        </p:txBody>
      </p:sp>
      <p:sp>
        <p:nvSpPr>
          <p:cNvPr id="90" name="Google Shape;90;p7"/>
          <p:cNvSpPr txBox="1">
            <a:spLocks noGrp="1"/>
          </p:cNvSpPr>
          <p:nvPr>
            <p:ph type="sldNum" idx="12"/>
          </p:nvPr>
        </p:nvSpPr>
        <p:spPr>
          <a:xfrm>
            <a:off x="4343400" y="1036020"/>
            <a:ext cx="457200" cy="441324"/>
          </a:xfrm>
          <a:prstGeom prst="rect">
            <a:avLst/>
          </a:prstGeom>
          <a:noFill/>
          <a:ln>
            <a:noFill/>
          </a:ln>
        </p:spPr>
        <p:txBody>
          <a:bodyPr spcFirstLastPara="1" wrap="square" lIns="45700" tIns="45700" rIns="45700" bIns="45700" anchor="ctr" anchorCtr="0">
            <a:noAutofit/>
          </a:bodyPr>
          <a:lstStyle>
            <a:lvl1pPr marL="0" marR="0" lvl="0" indent="0" algn="ctr" rtl="0">
              <a:lnSpc>
                <a:spcPct val="100000"/>
              </a:lnSpc>
              <a:spcBef>
                <a:spcPts val="0"/>
              </a:spcBef>
              <a:spcAft>
                <a:spcPts val="0"/>
              </a:spcAft>
              <a:buClr>
                <a:srgbClr val="370038"/>
              </a:buClr>
              <a:buFont typeface="Georgia"/>
              <a:buNone/>
              <a:defRPr sz="1600" b="0" i="0" u="none" strike="noStrike" cap="none">
                <a:solidFill>
                  <a:srgbClr val="370038"/>
                </a:solidFill>
                <a:latin typeface="Georgia"/>
                <a:ea typeface="Georgia"/>
                <a:cs typeface="Georgia"/>
                <a:sym typeface="Georgia"/>
              </a:defRPr>
            </a:lvl1pPr>
            <a:lvl2pPr marL="0" marR="0" lvl="1" indent="0" algn="ctr" rtl="0">
              <a:lnSpc>
                <a:spcPct val="100000"/>
              </a:lnSpc>
              <a:spcBef>
                <a:spcPts val="0"/>
              </a:spcBef>
              <a:spcAft>
                <a:spcPts val="0"/>
              </a:spcAft>
              <a:buClr>
                <a:srgbClr val="370038"/>
              </a:buClr>
              <a:buFont typeface="Georgia"/>
              <a:buNone/>
              <a:defRPr sz="1600" b="0" i="0" u="none" strike="noStrike" cap="none">
                <a:solidFill>
                  <a:srgbClr val="370038"/>
                </a:solidFill>
                <a:latin typeface="Georgia"/>
                <a:ea typeface="Georgia"/>
                <a:cs typeface="Georgia"/>
                <a:sym typeface="Georgia"/>
              </a:defRPr>
            </a:lvl2pPr>
            <a:lvl3pPr marL="0" marR="0" lvl="2" indent="0" algn="ctr" rtl="0">
              <a:lnSpc>
                <a:spcPct val="100000"/>
              </a:lnSpc>
              <a:spcBef>
                <a:spcPts val="0"/>
              </a:spcBef>
              <a:spcAft>
                <a:spcPts val="0"/>
              </a:spcAft>
              <a:buClr>
                <a:srgbClr val="370038"/>
              </a:buClr>
              <a:buFont typeface="Georgia"/>
              <a:buNone/>
              <a:defRPr sz="1600" b="0" i="0" u="none" strike="noStrike" cap="none">
                <a:solidFill>
                  <a:srgbClr val="370038"/>
                </a:solidFill>
                <a:latin typeface="Georgia"/>
                <a:ea typeface="Georgia"/>
                <a:cs typeface="Georgia"/>
                <a:sym typeface="Georgia"/>
              </a:defRPr>
            </a:lvl3pPr>
            <a:lvl4pPr marL="0" marR="0" lvl="3" indent="0" algn="ctr" rtl="0">
              <a:lnSpc>
                <a:spcPct val="100000"/>
              </a:lnSpc>
              <a:spcBef>
                <a:spcPts val="0"/>
              </a:spcBef>
              <a:spcAft>
                <a:spcPts val="0"/>
              </a:spcAft>
              <a:buClr>
                <a:srgbClr val="370038"/>
              </a:buClr>
              <a:buFont typeface="Georgia"/>
              <a:buNone/>
              <a:defRPr sz="1600" b="0" i="0" u="none" strike="noStrike" cap="none">
                <a:solidFill>
                  <a:srgbClr val="370038"/>
                </a:solidFill>
                <a:latin typeface="Georgia"/>
                <a:ea typeface="Georgia"/>
                <a:cs typeface="Georgia"/>
                <a:sym typeface="Georgia"/>
              </a:defRPr>
            </a:lvl4pPr>
            <a:lvl5pPr marL="0" marR="0" lvl="4" indent="0" algn="ctr" rtl="0">
              <a:lnSpc>
                <a:spcPct val="100000"/>
              </a:lnSpc>
              <a:spcBef>
                <a:spcPts val="0"/>
              </a:spcBef>
              <a:spcAft>
                <a:spcPts val="0"/>
              </a:spcAft>
              <a:buClr>
                <a:srgbClr val="370038"/>
              </a:buClr>
              <a:buFont typeface="Georgia"/>
              <a:buNone/>
              <a:defRPr sz="1600" b="0" i="0" u="none" strike="noStrike" cap="none">
                <a:solidFill>
                  <a:srgbClr val="370038"/>
                </a:solidFill>
                <a:latin typeface="Georgia"/>
                <a:ea typeface="Georgia"/>
                <a:cs typeface="Georgia"/>
                <a:sym typeface="Georgia"/>
              </a:defRPr>
            </a:lvl5pPr>
            <a:lvl6pPr marL="0" marR="0" lvl="5" indent="0" algn="ctr" rtl="0">
              <a:lnSpc>
                <a:spcPct val="100000"/>
              </a:lnSpc>
              <a:spcBef>
                <a:spcPts val="0"/>
              </a:spcBef>
              <a:spcAft>
                <a:spcPts val="0"/>
              </a:spcAft>
              <a:buClr>
                <a:srgbClr val="370038"/>
              </a:buClr>
              <a:buFont typeface="Georgia"/>
              <a:buNone/>
              <a:defRPr sz="1600" b="0" i="0" u="none" strike="noStrike" cap="none">
                <a:solidFill>
                  <a:srgbClr val="370038"/>
                </a:solidFill>
                <a:latin typeface="Georgia"/>
                <a:ea typeface="Georgia"/>
                <a:cs typeface="Georgia"/>
                <a:sym typeface="Georgia"/>
              </a:defRPr>
            </a:lvl6pPr>
            <a:lvl7pPr marL="0" marR="0" lvl="6" indent="0" algn="ctr" rtl="0">
              <a:lnSpc>
                <a:spcPct val="100000"/>
              </a:lnSpc>
              <a:spcBef>
                <a:spcPts val="0"/>
              </a:spcBef>
              <a:spcAft>
                <a:spcPts val="0"/>
              </a:spcAft>
              <a:buClr>
                <a:srgbClr val="370038"/>
              </a:buClr>
              <a:buFont typeface="Georgia"/>
              <a:buNone/>
              <a:defRPr sz="1600" b="0" i="0" u="none" strike="noStrike" cap="none">
                <a:solidFill>
                  <a:srgbClr val="370038"/>
                </a:solidFill>
                <a:latin typeface="Georgia"/>
                <a:ea typeface="Georgia"/>
                <a:cs typeface="Georgia"/>
                <a:sym typeface="Georgia"/>
              </a:defRPr>
            </a:lvl7pPr>
            <a:lvl8pPr marL="0" marR="0" lvl="7" indent="0" algn="ctr" rtl="0">
              <a:lnSpc>
                <a:spcPct val="100000"/>
              </a:lnSpc>
              <a:spcBef>
                <a:spcPts val="0"/>
              </a:spcBef>
              <a:spcAft>
                <a:spcPts val="0"/>
              </a:spcAft>
              <a:buClr>
                <a:srgbClr val="370038"/>
              </a:buClr>
              <a:buFont typeface="Georgia"/>
              <a:buNone/>
              <a:defRPr sz="1600" b="0" i="0" u="none" strike="noStrike" cap="none">
                <a:solidFill>
                  <a:srgbClr val="370038"/>
                </a:solidFill>
                <a:latin typeface="Georgia"/>
                <a:ea typeface="Georgia"/>
                <a:cs typeface="Georgia"/>
                <a:sym typeface="Georgia"/>
              </a:defRPr>
            </a:lvl8pPr>
            <a:lvl9pPr marL="0" marR="0" lvl="8" indent="0" algn="ctr" rtl="0">
              <a:lnSpc>
                <a:spcPct val="100000"/>
              </a:lnSpc>
              <a:spcBef>
                <a:spcPts val="0"/>
              </a:spcBef>
              <a:spcAft>
                <a:spcPts val="0"/>
              </a:spcAft>
              <a:buClr>
                <a:srgbClr val="370038"/>
              </a:buClr>
              <a:buFont typeface="Georgia"/>
              <a:buNone/>
              <a:defRPr sz="1600" b="0" i="0" u="none" strike="noStrike" cap="none">
                <a:solidFill>
                  <a:srgbClr val="370038"/>
                </a:solidFill>
                <a:latin typeface="Georgia"/>
                <a:ea typeface="Georgia"/>
                <a:cs typeface="Georgia"/>
                <a:sym typeface="Georgia"/>
              </a:defRPr>
            </a:lvl9pPr>
          </a:lstStyle>
          <a:p>
            <a:pPr marL="0" lvl="0" indent="0" algn="ct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91"/>
        <p:cNvGrpSpPr/>
        <p:nvPr/>
      </p:nvGrpSpPr>
      <p:grpSpPr>
        <a:xfrm>
          <a:off x="0" y="0"/>
          <a:ext cx="0" cy="0"/>
          <a:chOff x="0" y="0"/>
          <a:chExt cx="0" cy="0"/>
        </a:xfrm>
      </p:grpSpPr>
      <p:sp>
        <p:nvSpPr>
          <p:cNvPr id="92" name="Google Shape;92;p8"/>
          <p:cNvSpPr/>
          <p:nvPr/>
        </p:nvSpPr>
        <p:spPr>
          <a:xfrm>
            <a:off x="0" y="6705600"/>
            <a:ext cx="9144000" cy="152399"/>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Font typeface="Arial"/>
              <a:buNone/>
            </a:pPr>
            <a:endParaRPr sz="1800" b="0" i="0" u="none" strike="noStrike" cap="none">
              <a:solidFill>
                <a:schemeClr val="dk1"/>
              </a:solidFill>
              <a:latin typeface="Georgia"/>
              <a:ea typeface="Georgia"/>
              <a:cs typeface="Georgia"/>
              <a:sym typeface="Georgia"/>
            </a:endParaRPr>
          </a:p>
        </p:txBody>
      </p:sp>
      <p:sp>
        <p:nvSpPr>
          <p:cNvPr id="93" name="Google Shape;93;p8"/>
          <p:cNvSpPr/>
          <p:nvPr/>
        </p:nvSpPr>
        <p:spPr>
          <a:xfrm>
            <a:off x="0" y="0"/>
            <a:ext cx="9144000" cy="155448"/>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Font typeface="Arial"/>
              <a:buNone/>
            </a:pPr>
            <a:endParaRPr sz="1800" b="0" i="0" u="none" strike="noStrike" cap="none">
              <a:solidFill>
                <a:schemeClr val="dk1"/>
              </a:solidFill>
              <a:latin typeface="Georgia"/>
              <a:ea typeface="Georgia"/>
              <a:cs typeface="Georgia"/>
              <a:sym typeface="Georgia"/>
            </a:endParaRPr>
          </a:p>
        </p:txBody>
      </p:sp>
      <p:sp>
        <p:nvSpPr>
          <p:cNvPr id="94" name="Google Shape;94;p8"/>
          <p:cNvSpPr/>
          <p:nvPr/>
        </p:nvSpPr>
        <p:spPr>
          <a:xfrm>
            <a:off x="8991600" y="0"/>
            <a:ext cx="152399" cy="6858000"/>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Font typeface="Arial"/>
              <a:buNone/>
            </a:pPr>
            <a:endParaRPr sz="1800" b="0" i="0" u="none" strike="noStrike" cap="none">
              <a:solidFill>
                <a:schemeClr val="dk1"/>
              </a:solidFill>
              <a:latin typeface="Georgia"/>
              <a:ea typeface="Georgia"/>
              <a:cs typeface="Georgia"/>
              <a:sym typeface="Georgia"/>
            </a:endParaRPr>
          </a:p>
        </p:txBody>
      </p:sp>
      <p:sp>
        <p:nvSpPr>
          <p:cNvPr id="95" name="Google Shape;95;p8"/>
          <p:cNvSpPr/>
          <p:nvPr/>
        </p:nvSpPr>
        <p:spPr>
          <a:xfrm>
            <a:off x="0" y="0"/>
            <a:ext cx="152399" cy="6858000"/>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Font typeface="Arial"/>
              <a:buNone/>
            </a:pPr>
            <a:endParaRPr sz="1800" b="0" i="0" u="none" strike="noStrike" cap="none">
              <a:solidFill>
                <a:schemeClr val="dk1"/>
              </a:solidFill>
              <a:latin typeface="Georgia"/>
              <a:ea typeface="Georgia"/>
              <a:cs typeface="Georgia"/>
              <a:sym typeface="Georgia"/>
            </a:endParaRPr>
          </a:p>
        </p:txBody>
      </p:sp>
      <p:sp>
        <p:nvSpPr>
          <p:cNvPr id="96" name="Google Shape;96;p8"/>
          <p:cNvSpPr/>
          <p:nvPr/>
        </p:nvSpPr>
        <p:spPr>
          <a:xfrm>
            <a:off x="146304" y="6391655"/>
            <a:ext cx="8833103" cy="309562"/>
          </a:xfrm>
          <a:prstGeom prst="rect">
            <a:avLst/>
          </a:prstGeom>
          <a:solidFill>
            <a:schemeClr val="accent3"/>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Font typeface="Arial"/>
              <a:buNone/>
            </a:pPr>
            <a:endParaRPr sz="1800" b="0" i="0" u="none" strike="noStrike" cap="none">
              <a:solidFill>
                <a:schemeClr val="dk1"/>
              </a:solidFill>
              <a:latin typeface="Georgia"/>
              <a:ea typeface="Georgia"/>
              <a:cs typeface="Georgia"/>
              <a:sym typeface="Georgia"/>
            </a:endParaRPr>
          </a:p>
        </p:txBody>
      </p:sp>
      <p:sp>
        <p:nvSpPr>
          <p:cNvPr id="97" name="Google Shape;97;p8"/>
          <p:cNvSpPr/>
          <p:nvPr/>
        </p:nvSpPr>
        <p:spPr>
          <a:xfrm>
            <a:off x="152400" y="158495"/>
            <a:ext cx="8833103" cy="6547104"/>
          </a:xfrm>
          <a:prstGeom prst="rect">
            <a:avLst/>
          </a:prstGeom>
          <a:noFill/>
          <a:ln w="9525" cap="flat" cmpd="sng">
            <a:solidFill>
              <a:srgbClr val="370038"/>
            </a:solidFill>
            <a:prstDash val="solid"/>
            <a:miter lim="8000"/>
            <a:headEnd type="none" w="sm" len="sm"/>
            <a:tailEnd type="none" w="sm" len="sm"/>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Font typeface="Arial"/>
              <a:buNone/>
            </a:pPr>
            <a:endParaRPr sz="1800" b="0" i="0" u="none" strike="noStrike" cap="none">
              <a:solidFill>
                <a:schemeClr val="dk1"/>
              </a:solidFill>
              <a:latin typeface="Georgia"/>
              <a:ea typeface="Georgia"/>
              <a:cs typeface="Georgia"/>
              <a:sym typeface="Georgia"/>
            </a:endParaRPr>
          </a:p>
        </p:txBody>
      </p:sp>
      <p:sp>
        <p:nvSpPr>
          <p:cNvPr id="98" name="Google Shape;98;p8"/>
          <p:cNvSpPr txBox="1">
            <a:spLocks noGrp="1"/>
          </p:cNvSpPr>
          <p:nvPr>
            <p:ph type="dt" idx="10"/>
          </p:nvPr>
        </p:nvSpPr>
        <p:spPr>
          <a:xfrm>
            <a:off x="5791200" y="6404983"/>
            <a:ext cx="3044952" cy="365759"/>
          </a:xfrm>
          <a:prstGeom prst="rect">
            <a:avLst/>
          </a:prstGeom>
          <a:noFill/>
          <a:ln>
            <a:noFill/>
          </a:ln>
        </p:spPr>
        <p:txBody>
          <a:bodyPr spcFirstLastPara="1" wrap="square" lIns="91425" tIns="91425" rIns="91425" bIns="91425" anchor="t" anchorCtr="0"/>
          <a:lstStyle>
            <a:lvl1pPr marL="0" marR="0" lvl="0" indent="0" algn="r" rtl="0">
              <a:lnSpc>
                <a:spcPct val="100000"/>
              </a:lnSpc>
              <a:spcBef>
                <a:spcPts val="0"/>
              </a:spcBef>
              <a:spcAft>
                <a:spcPts val="0"/>
              </a:spcAft>
              <a:buClr>
                <a:srgbClr val="000000"/>
              </a:buClr>
              <a:buSzPts val="1400"/>
              <a:buFont typeface="Arial"/>
              <a:buNone/>
              <a:defRPr/>
            </a:lvl1pPr>
            <a:lvl2pPr marL="457200" marR="0" lvl="1" indent="0" algn="l" rtl="0">
              <a:lnSpc>
                <a:spcPct val="100000"/>
              </a:lnSpc>
              <a:spcBef>
                <a:spcPts val="0"/>
              </a:spcBef>
              <a:spcAft>
                <a:spcPts val="0"/>
              </a:spcAft>
              <a:buClr>
                <a:srgbClr val="000000"/>
              </a:buClr>
              <a:buSzPts val="1400"/>
              <a:buFont typeface="Arial"/>
              <a:buNone/>
              <a:defRPr/>
            </a:lvl2pPr>
            <a:lvl3pPr marL="914400" marR="0" lvl="2" indent="0" algn="l" rtl="0">
              <a:lnSpc>
                <a:spcPct val="100000"/>
              </a:lnSpc>
              <a:spcBef>
                <a:spcPts val="0"/>
              </a:spcBef>
              <a:spcAft>
                <a:spcPts val="0"/>
              </a:spcAft>
              <a:buClr>
                <a:srgbClr val="000000"/>
              </a:buClr>
              <a:buSzPts val="1400"/>
              <a:buFont typeface="Arial"/>
              <a:buNone/>
              <a:defRPr/>
            </a:lvl3pPr>
            <a:lvl4pPr marL="1371600" marR="0" lvl="3" indent="0" algn="l" rtl="0">
              <a:lnSpc>
                <a:spcPct val="100000"/>
              </a:lnSpc>
              <a:spcBef>
                <a:spcPts val="0"/>
              </a:spcBef>
              <a:spcAft>
                <a:spcPts val="0"/>
              </a:spcAft>
              <a:buClr>
                <a:srgbClr val="000000"/>
              </a:buClr>
              <a:buSzPts val="1400"/>
              <a:buFont typeface="Arial"/>
              <a:buNone/>
              <a:defRPr/>
            </a:lvl4pPr>
            <a:lvl5pPr marL="1828800" marR="0" lvl="4" indent="0" algn="l" rtl="0">
              <a:lnSpc>
                <a:spcPct val="100000"/>
              </a:lnSpc>
              <a:spcBef>
                <a:spcPts val="0"/>
              </a:spcBef>
              <a:spcAft>
                <a:spcPts val="0"/>
              </a:spcAft>
              <a:buClr>
                <a:srgbClr val="000000"/>
              </a:buClr>
              <a:buSzPts val="1400"/>
              <a:buFont typeface="Arial"/>
              <a:buNone/>
              <a:defRPr/>
            </a:lvl5pPr>
            <a:lvl6pPr marL="2286000" marR="0" lvl="5" indent="0" algn="l" rtl="0">
              <a:lnSpc>
                <a:spcPct val="100000"/>
              </a:lnSpc>
              <a:spcBef>
                <a:spcPts val="0"/>
              </a:spcBef>
              <a:spcAft>
                <a:spcPts val="0"/>
              </a:spcAft>
              <a:buClr>
                <a:srgbClr val="000000"/>
              </a:buClr>
              <a:buSzPts val="1400"/>
              <a:buFont typeface="Arial"/>
              <a:buNone/>
              <a:defRPr/>
            </a:lvl6pPr>
            <a:lvl7pPr marL="2743200" marR="0" lvl="6" indent="0" algn="l" rtl="0">
              <a:lnSpc>
                <a:spcPct val="100000"/>
              </a:lnSpc>
              <a:spcBef>
                <a:spcPts val="0"/>
              </a:spcBef>
              <a:spcAft>
                <a:spcPts val="0"/>
              </a:spcAft>
              <a:buClr>
                <a:srgbClr val="000000"/>
              </a:buClr>
              <a:buSzPts val="1400"/>
              <a:buFont typeface="Arial"/>
              <a:buNone/>
              <a:defRPr/>
            </a:lvl7pPr>
            <a:lvl8pPr marL="3200400" marR="0" lvl="7" indent="0" algn="l" rtl="0">
              <a:lnSpc>
                <a:spcPct val="100000"/>
              </a:lnSpc>
              <a:spcBef>
                <a:spcPts val="0"/>
              </a:spcBef>
              <a:spcAft>
                <a:spcPts val="0"/>
              </a:spcAft>
              <a:buClr>
                <a:srgbClr val="000000"/>
              </a:buClr>
              <a:buSzPts val="1400"/>
              <a:buFont typeface="Arial"/>
              <a:buNone/>
              <a:defRPr/>
            </a:lvl8pPr>
            <a:lvl9pPr marL="3657600" marR="0" lvl="8" indent="0" algn="l" rtl="0">
              <a:lnSpc>
                <a:spcPct val="100000"/>
              </a:lnSpc>
              <a:spcBef>
                <a:spcPts val="0"/>
              </a:spcBef>
              <a:spcAft>
                <a:spcPts val="0"/>
              </a:spcAft>
              <a:buClr>
                <a:srgbClr val="000000"/>
              </a:buClr>
              <a:buSzPts val="1400"/>
              <a:buFont typeface="Arial"/>
              <a:buNone/>
              <a:defRPr/>
            </a:lvl9pPr>
          </a:lstStyle>
          <a:p>
            <a:endParaRPr/>
          </a:p>
        </p:txBody>
      </p:sp>
      <p:sp>
        <p:nvSpPr>
          <p:cNvPr id="99" name="Google Shape;99;p8"/>
          <p:cNvSpPr txBox="1">
            <a:spLocks noGrp="1"/>
          </p:cNvSpPr>
          <p:nvPr>
            <p:ph type="ftr" idx="11"/>
          </p:nvPr>
        </p:nvSpPr>
        <p:spPr>
          <a:xfrm>
            <a:off x="304800" y="6410848"/>
            <a:ext cx="3581399" cy="365759"/>
          </a:xfrm>
          <a:prstGeom prst="rect">
            <a:avLst/>
          </a:prstGeom>
          <a:noFill/>
          <a:ln>
            <a:noFill/>
          </a:ln>
        </p:spPr>
        <p:txBody>
          <a:bodyPr spcFirstLastPara="1" wrap="square" lIns="91425" tIns="91425" rIns="91425" bIns="91425" anchor="t" anchorCtr="0"/>
          <a:lstStyle>
            <a:lvl1pPr marL="0" marR="0" lvl="0" indent="0" algn="l" rtl="0">
              <a:lnSpc>
                <a:spcPct val="100000"/>
              </a:lnSpc>
              <a:spcBef>
                <a:spcPts val="0"/>
              </a:spcBef>
              <a:spcAft>
                <a:spcPts val="0"/>
              </a:spcAft>
              <a:buClr>
                <a:srgbClr val="000000"/>
              </a:buClr>
              <a:buSzPts val="1400"/>
              <a:buFont typeface="Arial"/>
              <a:buNone/>
              <a:defRPr/>
            </a:lvl1pPr>
            <a:lvl2pPr marL="457200" marR="0" lvl="1" indent="0" algn="l" rtl="0">
              <a:lnSpc>
                <a:spcPct val="100000"/>
              </a:lnSpc>
              <a:spcBef>
                <a:spcPts val="0"/>
              </a:spcBef>
              <a:spcAft>
                <a:spcPts val="0"/>
              </a:spcAft>
              <a:buClr>
                <a:srgbClr val="000000"/>
              </a:buClr>
              <a:buSzPts val="1400"/>
              <a:buFont typeface="Arial"/>
              <a:buNone/>
              <a:defRPr/>
            </a:lvl2pPr>
            <a:lvl3pPr marL="914400" marR="0" lvl="2" indent="0" algn="l" rtl="0">
              <a:lnSpc>
                <a:spcPct val="100000"/>
              </a:lnSpc>
              <a:spcBef>
                <a:spcPts val="0"/>
              </a:spcBef>
              <a:spcAft>
                <a:spcPts val="0"/>
              </a:spcAft>
              <a:buClr>
                <a:srgbClr val="000000"/>
              </a:buClr>
              <a:buSzPts val="1400"/>
              <a:buFont typeface="Arial"/>
              <a:buNone/>
              <a:defRPr/>
            </a:lvl3pPr>
            <a:lvl4pPr marL="1371600" marR="0" lvl="3" indent="0" algn="l" rtl="0">
              <a:lnSpc>
                <a:spcPct val="100000"/>
              </a:lnSpc>
              <a:spcBef>
                <a:spcPts val="0"/>
              </a:spcBef>
              <a:spcAft>
                <a:spcPts val="0"/>
              </a:spcAft>
              <a:buClr>
                <a:srgbClr val="000000"/>
              </a:buClr>
              <a:buSzPts val="1400"/>
              <a:buFont typeface="Arial"/>
              <a:buNone/>
              <a:defRPr/>
            </a:lvl4pPr>
            <a:lvl5pPr marL="1828800" marR="0" lvl="4" indent="0" algn="l" rtl="0">
              <a:lnSpc>
                <a:spcPct val="100000"/>
              </a:lnSpc>
              <a:spcBef>
                <a:spcPts val="0"/>
              </a:spcBef>
              <a:spcAft>
                <a:spcPts val="0"/>
              </a:spcAft>
              <a:buClr>
                <a:srgbClr val="000000"/>
              </a:buClr>
              <a:buSzPts val="1400"/>
              <a:buFont typeface="Arial"/>
              <a:buNone/>
              <a:defRPr/>
            </a:lvl5pPr>
            <a:lvl6pPr marL="2286000" marR="0" lvl="5" indent="0" algn="l" rtl="0">
              <a:lnSpc>
                <a:spcPct val="100000"/>
              </a:lnSpc>
              <a:spcBef>
                <a:spcPts val="0"/>
              </a:spcBef>
              <a:spcAft>
                <a:spcPts val="0"/>
              </a:spcAft>
              <a:buClr>
                <a:srgbClr val="000000"/>
              </a:buClr>
              <a:buSzPts val="1400"/>
              <a:buFont typeface="Arial"/>
              <a:buNone/>
              <a:defRPr/>
            </a:lvl6pPr>
            <a:lvl7pPr marL="2743200" marR="0" lvl="6" indent="0" algn="l" rtl="0">
              <a:lnSpc>
                <a:spcPct val="100000"/>
              </a:lnSpc>
              <a:spcBef>
                <a:spcPts val="0"/>
              </a:spcBef>
              <a:spcAft>
                <a:spcPts val="0"/>
              </a:spcAft>
              <a:buClr>
                <a:srgbClr val="000000"/>
              </a:buClr>
              <a:buSzPts val="1400"/>
              <a:buFont typeface="Arial"/>
              <a:buNone/>
              <a:defRPr/>
            </a:lvl7pPr>
            <a:lvl8pPr marL="3200400" marR="0" lvl="7" indent="0" algn="l" rtl="0">
              <a:lnSpc>
                <a:spcPct val="100000"/>
              </a:lnSpc>
              <a:spcBef>
                <a:spcPts val="0"/>
              </a:spcBef>
              <a:spcAft>
                <a:spcPts val="0"/>
              </a:spcAft>
              <a:buClr>
                <a:srgbClr val="000000"/>
              </a:buClr>
              <a:buSzPts val="1400"/>
              <a:buFont typeface="Arial"/>
              <a:buNone/>
              <a:defRPr/>
            </a:lvl8pPr>
            <a:lvl9pPr marL="3657600" marR="0" lvl="8" indent="0" algn="l" rtl="0">
              <a:lnSpc>
                <a:spcPct val="100000"/>
              </a:lnSpc>
              <a:spcBef>
                <a:spcPts val="0"/>
              </a:spcBef>
              <a:spcAft>
                <a:spcPts val="0"/>
              </a:spcAft>
              <a:buClr>
                <a:srgbClr val="000000"/>
              </a:buClr>
              <a:buSzPts val="1400"/>
              <a:buFont typeface="Arial"/>
              <a:buNone/>
              <a:defRPr/>
            </a:lvl9pPr>
          </a:lstStyle>
          <a:p>
            <a:endParaRPr/>
          </a:p>
        </p:txBody>
      </p:sp>
      <p:sp>
        <p:nvSpPr>
          <p:cNvPr id="100" name="Google Shape;100;p8"/>
          <p:cNvSpPr txBox="1">
            <a:spLocks noGrp="1"/>
          </p:cNvSpPr>
          <p:nvPr>
            <p:ph type="sldNum" idx="12"/>
          </p:nvPr>
        </p:nvSpPr>
        <p:spPr>
          <a:xfrm>
            <a:off x="4267200" y="6324600"/>
            <a:ext cx="609599" cy="441324"/>
          </a:xfrm>
          <a:prstGeom prst="rect">
            <a:avLst/>
          </a:prstGeom>
          <a:noFill/>
          <a:ln>
            <a:noFill/>
          </a:ln>
        </p:spPr>
        <p:txBody>
          <a:bodyPr spcFirstLastPara="1" wrap="square" lIns="45700" tIns="45700" rIns="45700" bIns="45700" anchor="ctr" anchorCtr="0">
            <a:noAutofit/>
          </a:bodyPr>
          <a:lstStyle>
            <a:lvl1pPr marL="0" marR="0" lvl="0" indent="0" algn="ctr" rtl="0">
              <a:lnSpc>
                <a:spcPct val="100000"/>
              </a:lnSpc>
              <a:spcBef>
                <a:spcPts val="0"/>
              </a:spcBef>
              <a:spcAft>
                <a:spcPts val="0"/>
              </a:spcAft>
              <a:buClr>
                <a:srgbClr val="FFFFFF"/>
              </a:buClr>
              <a:buFont typeface="Georgia"/>
              <a:buNone/>
              <a:defRPr sz="1600" b="0" i="0" u="none" strike="noStrike" cap="none">
                <a:solidFill>
                  <a:srgbClr val="FFFFFF"/>
                </a:solidFill>
                <a:latin typeface="Georgia"/>
                <a:ea typeface="Georgia"/>
                <a:cs typeface="Georgia"/>
                <a:sym typeface="Georgia"/>
              </a:defRPr>
            </a:lvl1pPr>
            <a:lvl2pPr marL="0" marR="0" lvl="1" indent="0" algn="ctr" rtl="0">
              <a:lnSpc>
                <a:spcPct val="100000"/>
              </a:lnSpc>
              <a:spcBef>
                <a:spcPts val="0"/>
              </a:spcBef>
              <a:spcAft>
                <a:spcPts val="0"/>
              </a:spcAft>
              <a:buClr>
                <a:srgbClr val="FFFFFF"/>
              </a:buClr>
              <a:buFont typeface="Georgia"/>
              <a:buNone/>
              <a:defRPr sz="1600" b="0" i="0" u="none" strike="noStrike" cap="none">
                <a:solidFill>
                  <a:srgbClr val="FFFFFF"/>
                </a:solidFill>
                <a:latin typeface="Georgia"/>
                <a:ea typeface="Georgia"/>
                <a:cs typeface="Georgia"/>
                <a:sym typeface="Georgia"/>
              </a:defRPr>
            </a:lvl2pPr>
            <a:lvl3pPr marL="0" marR="0" lvl="2" indent="0" algn="ctr" rtl="0">
              <a:lnSpc>
                <a:spcPct val="100000"/>
              </a:lnSpc>
              <a:spcBef>
                <a:spcPts val="0"/>
              </a:spcBef>
              <a:spcAft>
                <a:spcPts val="0"/>
              </a:spcAft>
              <a:buClr>
                <a:srgbClr val="FFFFFF"/>
              </a:buClr>
              <a:buFont typeface="Georgia"/>
              <a:buNone/>
              <a:defRPr sz="1600" b="0" i="0" u="none" strike="noStrike" cap="none">
                <a:solidFill>
                  <a:srgbClr val="FFFFFF"/>
                </a:solidFill>
                <a:latin typeface="Georgia"/>
                <a:ea typeface="Georgia"/>
                <a:cs typeface="Georgia"/>
                <a:sym typeface="Georgia"/>
              </a:defRPr>
            </a:lvl3pPr>
            <a:lvl4pPr marL="0" marR="0" lvl="3" indent="0" algn="ctr" rtl="0">
              <a:lnSpc>
                <a:spcPct val="100000"/>
              </a:lnSpc>
              <a:spcBef>
                <a:spcPts val="0"/>
              </a:spcBef>
              <a:spcAft>
                <a:spcPts val="0"/>
              </a:spcAft>
              <a:buClr>
                <a:srgbClr val="FFFFFF"/>
              </a:buClr>
              <a:buFont typeface="Georgia"/>
              <a:buNone/>
              <a:defRPr sz="1600" b="0" i="0" u="none" strike="noStrike" cap="none">
                <a:solidFill>
                  <a:srgbClr val="FFFFFF"/>
                </a:solidFill>
                <a:latin typeface="Georgia"/>
                <a:ea typeface="Georgia"/>
                <a:cs typeface="Georgia"/>
                <a:sym typeface="Georgia"/>
              </a:defRPr>
            </a:lvl4pPr>
            <a:lvl5pPr marL="0" marR="0" lvl="4" indent="0" algn="ctr" rtl="0">
              <a:lnSpc>
                <a:spcPct val="100000"/>
              </a:lnSpc>
              <a:spcBef>
                <a:spcPts val="0"/>
              </a:spcBef>
              <a:spcAft>
                <a:spcPts val="0"/>
              </a:spcAft>
              <a:buClr>
                <a:srgbClr val="FFFFFF"/>
              </a:buClr>
              <a:buFont typeface="Georgia"/>
              <a:buNone/>
              <a:defRPr sz="1600" b="0" i="0" u="none" strike="noStrike" cap="none">
                <a:solidFill>
                  <a:srgbClr val="FFFFFF"/>
                </a:solidFill>
                <a:latin typeface="Georgia"/>
                <a:ea typeface="Georgia"/>
                <a:cs typeface="Georgia"/>
                <a:sym typeface="Georgia"/>
              </a:defRPr>
            </a:lvl5pPr>
            <a:lvl6pPr marL="0" marR="0" lvl="5" indent="0" algn="ctr" rtl="0">
              <a:lnSpc>
                <a:spcPct val="100000"/>
              </a:lnSpc>
              <a:spcBef>
                <a:spcPts val="0"/>
              </a:spcBef>
              <a:spcAft>
                <a:spcPts val="0"/>
              </a:spcAft>
              <a:buClr>
                <a:srgbClr val="FFFFFF"/>
              </a:buClr>
              <a:buFont typeface="Georgia"/>
              <a:buNone/>
              <a:defRPr sz="1600" b="0" i="0" u="none" strike="noStrike" cap="none">
                <a:solidFill>
                  <a:srgbClr val="FFFFFF"/>
                </a:solidFill>
                <a:latin typeface="Georgia"/>
                <a:ea typeface="Georgia"/>
                <a:cs typeface="Georgia"/>
                <a:sym typeface="Georgia"/>
              </a:defRPr>
            </a:lvl6pPr>
            <a:lvl7pPr marL="0" marR="0" lvl="6" indent="0" algn="ctr" rtl="0">
              <a:lnSpc>
                <a:spcPct val="100000"/>
              </a:lnSpc>
              <a:spcBef>
                <a:spcPts val="0"/>
              </a:spcBef>
              <a:spcAft>
                <a:spcPts val="0"/>
              </a:spcAft>
              <a:buClr>
                <a:srgbClr val="FFFFFF"/>
              </a:buClr>
              <a:buFont typeface="Georgia"/>
              <a:buNone/>
              <a:defRPr sz="1600" b="0" i="0" u="none" strike="noStrike" cap="none">
                <a:solidFill>
                  <a:srgbClr val="FFFFFF"/>
                </a:solidFill>
                <a:latin typeface="Georgia"/>
                <a:ea typeface="Georgia"/>
                <a:cs typeface="Georgia"/>
                <a:sym typeface="Georgia"/>
              </a:defRPr>
            </a:lvl7pPr>
            <a:lvl8pPr marL="0" marR="0" lvl="7" indent="0" algn="ctr" rtl="0">
              <a:lnSpc>
                <a:spcPct val="100000"/>
              </a:lnSpc>
              <a:spcBef>
                <a:spcPts val="0"/>
              </a:spcBef>
              <a:spcAft>
                <a:spcPts val="0"/>
              </a:spcAft>
              <a:buClr>
                <a:srgbClr val="FFFFFF"/>
              </a:buClr>
              <a:buFont typeface="Georgia"/>
              <a:buNone/>
              <a:defRPr sz="1600" b="0" i="0" u="none" strike="noStrike" cap="none">
                <a:solidFill>
                  <a:srgbClr val="FFFFFF"/>
                </a:solidFill>
                <a:latin typeface="Georgia"/>
                <a:ea typeface="Georgia"/>
                <a:cs typeface="Georgia"/>
                <a:sym typeface="Georgia"/>
              </a:defRPr>
            </a:lvl8pPr>
            <a:lvl9pPr marL="0" marR="0" lvl="8" indent="0" algn="ctr" rtl="0">
              <a:lnSpc>
                <a:spcPct val="100000"/>
              </a:lnSpc>
              <a:spcBef>
                <a:spcPts val="0"/>
              </a:spcBef>
              <a:spcAft>
                <a:spcPts val="0"/>
              </a:spcAft>
              <a:buClr>
                <a:srgbClr val="FFFFFF"/>
              </a:buClr>
              <a:buFont typeface="Georgia"/>
              <a:buNone/>
              <a:defRPr sz="1600" b="0" i="0" u="none" strike="noStrike" cap="none">
                <a:solidFill>
                  <a:srgbClr val="FFFFFF"/>
                </a:solidFill>
                <a:latin typeface="Georgia"/>
                <a:ea typeface="Georgia"/>
                <a:cs typeface="Georgia"/>
                <a:sym typeface="Georgia"/>
              </a:defRPr>
            </a:lvl9pPr>
          </a:lstStyle>
          <a:p>
            <a:pPr marL="0" lvl="0" indent="0" algn="ct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bg>
      <p:bgPr>
        <a:solidFill>
          <a:schemeClr val="lt1"/>
        </a:solidFill>
        <a:effectLst/>
      </p:bgPr>
    </p:bg>
    <p:spTree>
      <p:nvGrpSpPr>
        <p:cNvPr id="1" name="Shape 101"/>
        <p:cNvGrpSpPr/>
        <p:nvPr/>
      </p:nvGrpSpPr>
      <p:grpSpPr>
        <a:xfrm>
          <a:off x="0" y="0"/>
          <a:ext cx="0" cy="0"/>
          <a:chOff x="0" y="0"/>
          <a:chExt cx="0" cy="0"/>
        </a:xfrm>
      </p:grpSpPr>
      <p:sp>
        <p:nvSpPr>
          <p:cNvPr id="102" name="Google Shape;102;p9"/>
          <p:cNvSpPr/>
          <p:nvPr/>
        </p:nvSpPr>
        <p:spPr>
          <a:xfrm>
            <a:off x="152400" y="152400"/>
            <a:ext cx="8833103" cy="304799"/>
          </a:xfrm>
          <a:prstGeom prst="rect">
            <a:avLst/>
          </a:prstGeom>
          <a:solidFill>
            <a:schemeClr val="accent3"/>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Font typeface="Arial"/>
              <a:buNone/>
            </a:pPr>
            <a:endParaRPr sz="1800" b="0" i="0" u="none" strike="noStrike" cap="none">
              <a:solidFill>
                <a:schemeClr val="dk1"/>
              </a:solidFill>
              <a:latin typeface="Georgia"/>
              <a:ea typeface="Georgia"/>
              <a:cs typeface="Georgia"/>
              <a:sym typeface="Georgia"/>
            </a:endParaRPr>
          </a:p>
        </p:txBody>
      </p:sp>
      <p:sp>
        <p:nvSpPr>
          <p:cNvPr id="103" name="Google Shape;103;p9"/>
          <p:cNvSpPr/>
          <p:nvPr/>
        </p:nvSpPr>
        <p:spPr>
          <a:xfrm>
            <a:off x="0" y="6705600"/>
            <a:ext cx="9144000" cy="152399"/>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Font typeface="Arial"/>
              <a:buNone/>
            </a:pPr>
            <a:endParaRPr sz="1800" b="0" i="0" u="none" strike="noStrike" cap="none">
              <a:solidFill>
                <a:schemeClr val="dk1"/>
              </a:solidFill>
              <a:latin typeface="Georgia"/>
              <a:ea typeface="Georgia"/>
              <a:cs typeface="Georgia"/>
              <a:sym typeface="Georgia"/>
            </a:endParaRPr>
          </a:p>
        </p:txBody>
      </p:sp>
      <p:sp>
        <p:nvSpPr>
          <p:cNvPr id="104" name="Google Shape;104;p9"/>
          <p:cNvSpPr/>
          <p:nvPr/>
        </p:nvSpPr>
        <p:spPr>
          <a:xfrm>
            <a:off x="8991600" y="0"/>
            <a:ext cx="152399" cy="6858000"/>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Font typeface="Arial"/>
              <a:buNone/>
            </a:pPr>
            <a:endParaRPr sz="1800" b="0" i="0" u="none" strike="noStrike" cap="none">
              <a:solidFill>
                <a:schemeClr val="dk1"/>
              </a:solidFill>
              <a:latin typeface="Georgia"/>
              <a:ea typeface="Georgia"/>
              <a:cs typeface="Georgia"/>
              <a:sym typeface="Georgia"/>
            </a:endParaRPr>
          </a:p>
        </p:txBody>
      </p:sp>
      <p:sp>
        <p:nvSpPr>
          <p:cNvPr id="105" name="Google Shape;105;p9"/>
          <p:cNvSpPr/>
          <p:nvPr/>
        </p:nvSpPr>
        <p:spPr>
          <a:xfrm>
            <a:off x="0" y="0"/>
            <a:ext cx="9144000" cy="118872"/>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Font typeface="Arial"/>
              <a:buNone/>
            </a:pPr>
            <a:endParaRPr sz="1800" b="0" i="0" u="none" strike="noStrike" cap="none">
              <a:solidFill>
                <a:schemeClr val="dk1"/>
              </a:solidFill>
              <a:latin typeface="Georgia"/>
              <a:ea typeface="Georgia"/>
              <a:cs typeface="Georgia"/>
              <a:sym typeface="Georgia"/>
            </a:endParaRPr>
          </a:p>
        </p:txBody>
      </p:sp>
      <p:sp>
        <p:nvSpPr>
          <p:cNvPr id="106" name="Google Shape;106;p9"/>
          <p:cNvSpPr/>
          <p:nvPr/>
        </p:nvSpPr>
        <p:spPr>
          <a:xfrm>
            <a:off x="0" y="0"/>
            <a:ext cx="152399" cy="6858000"/>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Font typeface="Arial"/>
              <a:buNone/>
            </a:pPr>
            <a:endParaRPr sz="1800" b="0" i="0" u="none" strike="noStrike" cap="none">
              <a:solidFill>
                <a:schemeClr val="dk1"/>
              </a:solidFill>
              <a:latin typeface="Georgia"/>
              <a:ea typeface="Georgia"/>
              <a:cs typeface="Georgia"/>
              <a:sym typeface="Georgia"/>
            </a:endParaRPr>
          </a:p>
        </p:txBody>
      </p:sp>
      <p:sp>
        <p:nvSpPr>
          <p:cNvPr id="107" name="Google Shape;107;p9"/>
          <p:cNvSpPr/>
          <p:nvPr/>
        </p:nvSpPr>
        <p:spPr>
          <a:xfrm>
            <a:off x="152400" y="609600"/>
            <a:ext cx="2743199" cy="5867400"/>
          </a:xfrm>
          <a:prstGeom prst="rect">
            <a:avLst/>
          </a:prstGeom>
          <a:solidFill>
            <a:schemeClr val="accen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Font typeface="Arial"/>
              <a:buNone/>
            </a:pPr>
            <a:endParaRPr sz="1800" b="0" i="0" u="none" strike="noStrike" cap="none">
              <a:solidFill>
                <a:schemeClr val="lt1"/>
              </a:solidFill>
              <a:latin typeface="Georgia"/>
              <a:ea typeface="Georgia"/>
              <a:cs typeface="Georgia"/>
              <a:sym typeface="Georgia"/>
            </a:endParaRPr>
          </a:p>
        </p:txBody>
      </p:sp>
      <p:sp>
        <p:nvSpPr>
          <p:cNvPr id="108" name="Google Shape;108;p9"/>
          <p:cNvSpPr txBox="1">
            <a:spLocks noGrp="1"/>
          </p:cNvSpPr>
          <p:nvPr>
            <p:ph type="title"/>
          </p:nvPr>
        </p:nvSpPr>
        <p:spPr>
          <a:xfrm>
            <a:off x="381000" y="914400"/>
            <a:ext cx="2362200" cy="990599"/>
          </a:xfrm>
          <a:prstGeom prst="rect">
            <a:avLst/>
          </a:prstGeom>
          <a:noFill/>
          <a:ln>
            <a:noFill/>
          </a:ln>
        </p:spPr>
        <p:txBody>
          <a:bodyPr spcFirstLastPara="1" wrap="square" lIns="91425" tIns="91425" rIns="91425" bIns="91425" anchor="b" anchorCtr="0"/>
          <a:lstStyle>
            <a:lvl1pPr lvl="0" algn="l" rtl="0">
              <a:spcBef>
                <a:spcPts val="0"/>
              </a:spcBef>
              <a:spcAft>
                <a:spcPts val="0"/>
              </a:spcAft>
              <a:buClr>
                <a:srgbClr val="FFFFFF"/>
              </a:buClr>
              <a:buSzPts val="1400"/>
              <a:buFont typeface="Georgia"/>
              <a:buNone/>
              <a:defRPr/>
            </a:lvl1pPr>
            <a:lvl2pPr lvl="1" rtl="0">
              <a:spcBef>
                <a:spcPts val="0"/>
              </a:spcBef>
              <a:spcAft>
                <a:spcPts val="0"/>
              </a:spcAft>
              <a:buSzPts val="1400"/>
              <a:buNone/>
              <a:defRPr/>
            </a:lvl2pPr>
            <a:lvl3pPr lvl="2" rtl="0">
              <a:spcBef>
                <a:spcPts val="0"/>
              </a:spcBef>
              <a:spcAft>
                <a:spcPts val="0"/>
              </a:spcAft>
              <a:buSzPts val="1400"/>
              <a:buChar char="■"/>
              <a:defRPr/>
            </a:lvl3pPr>
            <a:lvl4pPr lvl="3" rtl="0">
              <a:spcBef>
                <a:spcPts val="0"/>
              </a:spcBef>
              <a:spcAft>
                <a:spcPts val="0"/>
              </a:spcAft>
              <a:buSzPts val="1400"/>
              <a:buChar char="●"/>
              <a:defRPr/>
            </a:lvl4pPr>
            <a:lvl5pPr lvl="4" rtl="0">
              <a:spcBef>
                <a:spcPts val="0"/>
              </a:spcBef>
              <a:spcAft>
                <a:spcPts val="0"/>
              </a:spcAft>
              <a:buSzPts val="1400"/>
              <a:buChar char="○"/>
              <a:defRPr/>
            </a:lvl5pPr>
            <a:lvl6pPr lvl="5" rtl="0">
              <a:spcBef>
                <a:spcPts val="0"/>
              </a:spcBef>
              <a:spcAft>
                <a:spcPts val="0"/>
              </a:spcAft>
              <a:buSzPts val="1400"/>
              <a:buChar char="■"/>
              <a:defRPr/>
            </a:lvl6pPr>
            <a:lvl7pPr lvl="6" rtl="0">
              <a:spcBef>
                <a:spcPts val="0"/>
              </a:spcBef>
              <a:spcAft>
                <a:spcPts val="0"/>
              </a:spcAft>
              <a:buSzPts val="1400"/>
              <a:buChar char="●"/>
              <a:defRPr/>
            </a:lvl7pPr>
            <a:lvl8pPr lvl="7" rtl="0">
              <a:spcBef>
                <a:spcPts val="0"/>
              </a:spcBef>
              <a:spcAft>
                <a:spcPts val="0"/>
              </a:spcAft>
              <a:buSzPts val="1400"/>
              <a:buChar char="○"/>
              <a:defRPr/>
            </a:lvl8pPr>
            <a:lvl9pPr lvl="8" rtl="0">
              <a:spcBef>
                <a:spcPts val="0"/>
              </a:spcBef>
              <a:spcAft>
                <a:spcPts val="0"/>
              </a:spcAft>
              <a:buSzPts val="1400"/>
              <a:buChar char="■"/>
              <a:defRPr/>
            </a:lvl9pPr>
          </a:lstStyle>
          <a:p>
            <a:endParaRPr/>
          </a:p>
        </p:txBody>
      </p:sp>
      <p:sp>
        <p:nvSpPr>
          <p:cNvPr id="109" name="Google Shape;109;p9"/>
          <p:cNvSpPr txBox="1">
            <a:spLocks noGrp="1"/>
          </p:cNvSpPr>
          <p:nvPr>
            <p:ph type="body" idx="1"/>
          </p:nvPr>
        </p:nvSpPr>
        <p:spPr>
          <a:xfrm>
            <a:off x="381000" y="1981200"/>
            <a:ext cx="2362200" cy="4144963"/>
          </a:xfrm>
          <a:prstGeom prst="rect">
            <a:avLst/>
          </a:prstGeom>
          <a:noFill/>
          <a:ln>
            <a:noFill/>
          </a:ln>
        </p:spPr>
        <p:txBody>
          <a:bodyPr spcFirstLastPara="1" wrap="square" lIns="91425" tIns="91425" rIns="91425" bIns="91425" anchor="t" anchorCtr="0"/>
          <a:lstStyle>
            <a:lvl1pPr marL="457200" lvl="0" indent="-228600" rtl="0">
              <a:spcBef>
                <a:spcPts val="0"/>
              </a:spcBef>
              <a:spcAft>
                <a:spcPts val="0"/>
              </a:spcAft>
              <a:buClr>
                <a:srgbClr val="FFFFFF"/>
              </a:buClr>
              <a:buSzPts val="1400"/>
              <a:buFont typeface="Georgia"/>
              <a:buNone/>
              <a:defRPr/>
            </a:lvl1pPr>
            <a:lvl2pPr marL="914400" lvl="1" indent="-228600" rtl="0">
              <a:spcBef>
                <a:spcPts val="1000"/>
              </a:spcBef>
              <a:spcAft>
                <a:spcPts val="0"/>
              </a:spcAft>
              <a:buSzPts val="1400"/>
              <a:buFont typeface="Georgia"/>
              <a:buNone/>
              <a:defRPr/>
            </a:lvl2pPr>
            <a:lvl3pPr marL="1371600" lvl="2" indent="-228600" rtl="0">
              <a:spcBef>
                <a:spcPts val="0"/>
              </a:spcBef>
              <a:spcAft>
                <a:spcPts val="0"/>
              </a:spcAft>
              <a:buSzPts val="1400"/>
              <a:buFont typeface="Georgia"/>
              <a:buNone/>
              <a:defRPr/>
            </a:lvl3pPr>
            <a:lvl4pPr marL="1828800" lvl="3" indent="-228600" rtl="0">
              <a:spcBef>
                <a:spcPts val="0"/>
              </a:spcBef>
              <a:spcAft>
                <a:spcPts val="0"/>
              </a:spcAft>
              <a:buSzPts val="1400"/>
              <a:buFont typeface="Georgia"/>
              <a:buNone/>
              <a:defRPr/>
            </a:lvl4pPr>
            <a:lvl5pPr marL="2286000" lvl="4" indent="-228600" rtl="0">
              <a:spcBef>
                <a:spcPts val="0"/>
              </a:spcBef>
              <a:spcAft>
                <a:spcPts val="0"/>
              </a:spcAft>
              <a:buSzPts val="1400"/>
              <a:buFont typeface="Georgia"/>
              <a:buNone/>
              <a:defRPr/>
            </a:lvl5pPr>
            <a:lvl6pPr marL="2743200" lvl="5" indent="-317500" rtl="0">
              <a:spcBef>
                <a:spcPts val="0"/>
              </a:spcBef>
              <a:spcAft>
                <a:spcPts val="0"/>
              </a:spcAft>
              <a:buSzPts val="1400"/>
              <a:buChar char="●"/>
              <a:defRPr/>
            </a:lvl6pPr>
            <a:lvl7pPr marL="3200400" lvl="6" indent="-317500" rtl="0">
              <a:spcBef>
                <a:spcPts val="0"/>
              </a:spcBef>
              <a:spcAft>
                <a:spcPts val="0"/>
              </a:spcAft>
              <a:buSzPts val="1400"/>
              <a:buChar char="•"/>
              <a:defRPr/>
            </a:lvl7pPr>
            <a:lvl8pPr marL="3657600" lvl="7" indent="-317500" rtl="0">
              <a:spcBef>
                <a:spcPts val="0"/>
              </a:spcBef>
              <a:spcAft>
                <a:spcPts val="0"/>
              </a:spcAft>
              <a:buSzPts val="1400"/>
              <a:buChar char="•"/>
              <a:defRPr/>
            </a:lvl8pPr>
            <a:lvl9pPr marL="4114800" lvl="8" indent="-317500" rtl="0">
              <a:spcBef>
                <a:spcPts val="0"/>
              </a:spcBef>
              <a:spcAft>
                <a:spcPts val="0"/>
              </a:spcAft>
              <a:buSzPts val="1400"/>
              <a:buChar char="•"/>
              <a:defRPr/>
            </a:lvl9pPr>
          </a:lstStyle>
          <a:p>
            <a:endParaRPr/>
          </a:p>
        </p:txBody>
      </p:sp>
      <p:sp>
        <p:nvSpPr>
          <p:cNvPr id="110" name="Google Shape;110;p9"/>
          <p:cNvSpPr/>
          <p:nvPr/>
        </p:nvSpPr>
        <p:spPr>
          <a:xfrm>
            <a:off x="152400" y="152400"/>
            <a:ext cx="8833103" cy="6547104"/>
          </a:xfrm>
          <a:prstGeom prst="rect">
            <a:avLst/>
          </a:prstGeom>
          <a:noFill/>
          <a:ln w="9525" cap="flat" cmpd="sng">
            <a:solidFill>
              <a:srgbClr val="370038"/>
            </a:solidFill>
            <a:prstDash val="solid"/>
            <a:miter lim="8000"/>
            <a:headEnd type="none" w="sm" len="sm"/>
            <a:tailEnd type="none" w="sm" len="sm"/>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Font typeface="Arial"/>
              <a:buNone/>
            </a:pPr>
            <a:endParaRPr sz="1800" b="0" i="0" u="none" strike="noStrike" cap="none">
              <a:solidFill>
                <a:schemeClr val="dk1"/>
              </a:solidFill>
              <a:latin typeface="Georgia"/>
              <a:ea typeface="Georgia"/>
              <a:cs typeface="Georgia"/>
              <a:sym typeface="Georgia"/>
            </a:endParaRPr>
          </a:p>
        </p:txBody>
      </p:sp>
      <p:cxnSp>
        <p:nvCxnSpPr>
          <p:cNvPr id="111" name="Google Shape;111;p9"/>
          <p:cNvCxnSpPr/>
          <p:nvPr/>
        </p:nvCxnSpPr>
        <p:spPr>
          <a:xfrm>
            <a:off x="152400" y="533400"/>
            <a:ext cx="8833103" cy="0"/>
          </a:xfrm>
          <a:prstGeom prst="straightConnector1">
            <a:avLst/>
          </a:prstGeom>
          <a:noFill/>
          <a:ln w="11425" cap="flat" cmpd="sng">
            <a:solidFill>
              <a:srgbClr val="370038"/>
            </a:solidFill>
            <a:prstDash val="dash"/>
            <a:round/>
            <a:headEnd type="none" w="sm" len="sm"/>
            <a:tailEnd type="none" w="sm" len="sm"/>
          </a:ln>
        </p:spPr>
      </p:cxnSp>
      <p:sp>
        <p:nvSpPr>
          <p:cNvPr id="112" name="Google Shape;112;p9"/>
          <p:cNvSpPr txBox="1">
            <a:spLocks noGrp="1"/>
          </p:cNvSpPr>
          <p:nvPr>
            <p:ph type="body" idx="2"/>
          </p:nvPr>
        </p:nvSpPr>
        <p:spPr>
          <a:xfrm>
            <a:off x="3124200" y="685800"/>
            <a:ext cx="5638800" cy="5410200"/>
          </a:xfrm>
          <a:prstGeom prst="rect">
            <a:avLst/>
          </a:prstGeom>
          <a:noFill/>
          <a:ln>
            <a:noFill/>
          </a:ln>
        </p:spPr>
        <p:txBody>
          <a:bodyPr spcFirstLastPara="1" wrap="square" lIns="91425" tIns="91425" rIns="91425" bIns="91425" anchor="t" anchorCtr="0"/>
          <a:lstStyle>
            <a:lvl1pPr marL="457200" lvl="0" indent="-317500" algn="l" rtl="0">
              <a:spcBef>
                <a:spcPts val="540"/>
              </a:spcBef>
              <a:spcAft>
                <a:spcPts val="0"/>
              </a:spcAft>
              <a:buClr>
                <a:schemeClr val="accent1"/>
              </a:buClr>
              <a:buSzPts val="1400"/>
              <a:buFont typeface="Noto Symbol"/>
              <a:buChar char="●"/>
              <a:defRPr/>
            </a:lvl1pPr>
            <a:lvl2pPr marL="914400" lvl="1" indent="-317500" algn="l" rtl="0">
              <a:spcBef>
                <a:spcPts val="440"/>
              </a:spcBef>
              <a:spcAft>
                <a:spcPts val="0"/>
              </a:spcAft>
              <a:buClr>
                <a:schemeClr val="accent2"/>
              </a:buClr>
              <a:buSzPts val="1400"/>
              <a:buFont typeface="Noto Symbol"/>
              <a:buChar char="○"/>
              <a:defRPr/>
            </a:lvl2pPr>
            <a:lvl3pPr marL="1371600" lvl="2" indent="-317500" algn="l" rtl="0">
              <a:spcBef>
                <a:spcPts val="400"/>
              </a:spcBef>
              <a:spcAft>
                <a:spcPts val="0"/>
              </a:spcAft>
              <a:buClr>
                <a:schemeClr val="accent3"/>
              </a:buClr>
              <a:buSzPts val="1400"/>
              <a:buFont typeface="Noto Symbol"/>
              <a:buChar char="•"/>
              <a:defRPr/>
            </a:lvl3pPr>
            <a:lvl4pPr marL="1828800" lvl="3" indent="-317500" algn="l" rtl="0">
              <a:spcBef>
                <a:spcPts val="400"/>
              </a:spcBef>
              <a:spcAft>
                <a:spcPts val="0"/>
              </a:spcAft>
              <a:buClr>
                <a:schemeClr val="accent4"/>
              </a:buClr>
              <a:buSzPts val="1400"/>
              <a:buFont typeface="Noto Symbol"/>
              <a:buChar char="•"/>
              <a:defRPr/>
            </a:lvl4pPr>
            <a:lvl5pPr marL="2286000" lvl="4" indent="-317500" algn="l" rtl="0">
              <a:spcBef>
                <a:spcPts val="360"/>
              </a:spcBef>
              <a:spcAft>
                <a:spcPts val="0"/>
              </a:spcAft>
              <a:buClr>
                <a:schemeClr val="accent5"/>
              </a:buClr>
              <a:buSzPts val="1400"/>
              <a:buFont typeface="Georgia"/>
              <a:buChar char="•"/>
              <a:defRPr/>
            </a:lvl5pPr>
            <a:lvl6pPr marL="2743200" lvl="5" indent="-317500" algn="l" rtl="0">
              <a:spcBef>
                <a:spcPts val="360"/>
              </a:spcBef>
              <a:spcAft>
                <a:spcPts val="0"/>
              </a:spcAft>
              <a:buClr>
                <a:schemeClr val="accent6"/>
              </a:buClr>
              <a:buSzPts val="1400"/>
              <a:buFont typeface="Noto Symbol"/>
              <a:buChar char="●"/>
              <a:defRPr/>
            </a:lvl6pPr>
            <a:lvl7pPr marL="3200400" lvl="6" indent="-317500" algn="l" rtl="0">
              <a:spcBef>
                <a:spcPts val="320"/>
              </a:spcBef>
              <a:spcAft>
                <a:spcPts val="0"/>
              </a:spcAft>
              <a:buClr>
                <a:srgbClr val="1B406E"/>
              </a:buClr>
              <a:buSzPts val="1400"/>
              <a:buFont typeface="Georgia"/>
              <a:buChar char="•"/>
              <a:defRPr/>
            </a:lvl7pPr>
            <a:lvl8pPr marL="3657600" lvl="7" indent="-317500" algn="l" rtl="0">
              <a:spcBef>
                <a:spcPts val="320"/>
              </a:spcBef>
              <a:spcAft>
                <a:spcPts val="0"/>
              </a:spcAft>
              <a:buClr>
                <a:srgbClr val="71588F"/>
              </a:buClr>
              <a:buSzPts val="1400"/>
              <a:buFont typeface="Georgia"/>
              <a:buChar char="•"/>
              <a:defRPr/>
            </a:lvl8pPr>
            <a:lvl9pPr marL="4114800" lvl="8" indent="-317500" algn="l" rtl="0">
              <a:spcBef>
                <a:spcPts val="280"/>
              </a:spcBef>
              <a:spcAft>
                <a:spcPts val="0"/>
              </a:spcAft>
              <a:buClr>
                <a:srgbClr val="455523"/>
              </a:buClr>
              <a:buSzPts val="1400"/>
              <a:buFont typeface="Georgia"/>
              <a:buChar char="•"/>
              <a:defRPr/>
            </a:lvl9pPr>
          </a:lstStyle>
          <a:p>
            <a:endParaRPr/>
          </a:p>
        </p:txBody>
      </p:sp>
      <p:sp>
        <p:nvSpPr>
          <p:cNvPr id="113" name="Google Shape;113;p9"/>
          <p:cNvSpPr/>
          <p:nvPr/>
        </p:nvSpPr>
        <p:spPr>
          <a:xfrm>
            <a:off x="1295400" y="228600"/>
            <a:ext cx="609599" cy="609599"/>
          </a:xfrm>
          <a:prstGeom prst="ellipse">
            <a:avLst/>
          </a:prstGeom>
          <a:solidFill>
            <a:srgbClr val="FFFFFF"/>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Font typeface="Arial"/>
              <a:buNone/>
            </a:pPr>
            <a:endParaRPr sz="1800" b="0" i="0" u="none" strike="noStrike" cap="none">
              <a:solidFill>
                <a:schemeClr val="lt1"/>
              </a:solidFill>
              <a:latin typeface="Georgia"/>
              <a:ea typeface="Georgia"/>
              <a:cs typeface="Georgia"/>
              <a:sym typeface="Georgia"/>
            </a:endParaRPr>
          </a:p>
        </p:txBody>
      </p:sp>
      <p:sp>
        <p:nvSpPr>
          <p:cNvPr id="114" name="Google Shape;114;p9"/>
          <p:cNvSpPr/>
          <p:nvPr/>
        </p:nvSpPr>
        <p:spPr>
          <a:xfrm>
            <a:off x="1389887" y="323087"/>
            <a:ext cx="420624" cy="420624"/>
          </a:xfrm>
          <a:prstGeom prst="ellipse">
            <a:avLst/>
          </a:prstGeom>
          <a:solidFill>
            <a:srgbClr val="FFFFFF"/>
          </a:solidFill>
          <a:ln w="50800" cap="rnd" cmpd="sng">
            <a:solidFill>
              <a:srgbClr val="370038"/>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Font typeface="Arial"/>
              <a:buNone/>
            </a:pPr>
            <a:endParaRPr sz="1800" b="0" i="0" u="none" strike="noStrike" cap="none">
              <a:solidFill>
                <a:schemeClr val="lt1"/>
              </a:solidFill>
              <a:latin typeface="Georgia"/>
              <a:ea typeface="Georgia"/>
              <a:cs typeface="Georgia"/>
              <a:sym typeface="Georgia"/>
            </a:endParaRPr>
          </a:p>
        </p:txBody>
      </p:sp>
      <p:sp>
        <p:nvSpPr>
          <p:cNvPr id="115" name="Google Shape;115;p9"/>
          <p:cNvSpPr txBox="1">
            <a:spLocks noGrp="1"/>
          </p:cNvSpPr>
          <p:nvPr>
            <p:ph type="sldNum" idx="12"/>
          </p:nvPr>
        </p:nvSpPr>
        <p:spPr>
          <a:xfrm>
            <a:off x="1371600" y="312737"/>
            <a:ext cx="457200" cy="441324"/>
          </a:xfrm>
          <a:prstGeom prst="rect">
            <a:avLst/>
          </a:prstGeom>
          <a:noFill/>
          <a:ln>
            <a:noFill/>
          </a:ln>
        </p:spPr>
        <p:txBody>
          <a:bodyPr spcFirstLastPara="1" wrap="square" lIns="45700" tIns="45700" rIns="45700" bIns="45700" anchor="ctr" anchorCtr="0">
            <a:noAutofit/>
          </a:bodyPr>
          <a:lstStyle>
            <a:lvl1pPr marL="0" marR="0" lvl="0" indent="0" algn="ctr" rtl="0">
              <a:lnSpc>
                <a:spcPct val="100000"/>
              </a:lnSpc>
              <a:spcBef>
                <a:spcPts val="0"/>
              </a:spcBef>
              <a:spcAft>
                <a:spcPts val="0"/>
              </a:spcAft>
              <a:buClr>
                <a:srgbClr val="370038"/>
              </a:buClr>
              <a:buFont typeface="Georgia"/>
              <a:buNone/>
              <a:defRPr sz="1600" b="0" i="0" u="none" strike="noStrike" cap="none">
                <a:solidFill>
                  <a:srgbClr val="370038"/>
                </a:solidFill>
                <a:latin typeface="Georgia"/>
                <a:ea typeface="Georgia"/>
                <a:cs typeface="Georgia"/>
                <a:sym typeface="Georgia"/>
              </a:defRPr>
            </a:lvl1pPr>
            <a:lvl2pPr marL="0" marR="0" lvl="1" indent="0" algn="ctr" rtl="0">
              <a:lnSpc>
                <a:spcPct val="100000"/>
              </a:lnSpc>
              <a:spcBef>
                <a:spcPts val="0"/>
              </a:spcBef>
              <a:spcAft>
                <a:spcPts val="0"/>
              </a:spcAft>
              <a:buClr>
                <a:srgbClr val="370038"/>
              </a:buClr>
              <a:buFont typeface="Georgia"/>
              <a:buNone/>
              <a:defRPr sz="1600" b="0" i="0" u="none" strike="noStrike" cap="none">
                <a:solidFill>
                  <a:srgbClr val="370038"/>
                </a:solidFill>
                <a:latin typeface="Georgia"/>
                <a:ea typeface="Georgia"/>
                <a:cs typeface="Georgia"/>
                <a:sym typeface="Georgia"/>
              </a:defRPr>
            </a:lvl2pPr>
            <a:lvl3pPr marL="0" marR="0" lvl="2" indent="0" algn="ctr" rtl="0">
              <a:lnSpc>
                <a:spcPct val="100000"/>
              </a:lnSpc>
              <a:spcBef>
                <a:spcPts val="0"/>
              </a:spcBef>
              <a:spcAft>
                <a:spcPts val="0"/>
              </a:spcAft>
              <a:buClr>
                <a:srgbClr val="370038"/>
              </a:buClr>
              <a:buFont typeface="Georgia"/>
              <a:buNone/>
              <a:defRPr sz="1600" b="0" i="0" u="none" strike="noStrike" cap="none">
                <a:solidFill>
                  <a:srgbClr val="370038"/>
                </a:solidFill>
                <a:latin typeface="Georgia"/>
                <a:ea typeface="Georgia"/>
                <a:cs typeface="Georgia"/>
                <a:sym typeface="Georgia"/>
              </a:defRPr>
            </a:lvl3pPr>
            <a:lvl4pPr marL="0" marR="0" lvl="3" indent="0" algn="ctr" rtl="0">
              <a:lnSpc>
                <a:spcPct val="100000"/>
              </a:lnSpc>
              <a:spcBef>
                <a:spcPts val="0"/>
              </a:spcBef>
              <a:spcAft>
                <a:spcPts val="0"/>
              </a:spcAft>
              <a:buClr>
                <a:srgbClr val="370038"/>
              </a:buClr>
              <a:buFont typeface="Georgia"/>
              <a:buNone/>
              <a:defRPr sz="1600" b="0" i="0" u="none" strike="noStrike" cap="none">
                <a:solidFill>
                  <a:srgbClr val="370038"/>
                </a:solidFill>
                <a:latin typeface="Georgia"/>
                <a:ea typeface="Georgia"/>
                <a:cs typeface="Georgia"/>
                <a:sym typeface="Georgia"/>
              </a:defRPr>
            </a:lvl4pPr>
            <a:lvl5pPr marL="0" marR="0" lvl="4" indent="0" algn="ctr" rtl="0">
              <a:lnSpc>
                <a:spcPct val="100000"/>
              </a:lnSpc>
              <a:spcBef>
                <a:spcPts val="0"/>
              </a:spcBef>
              <a:spcAft>
                <a:spcPts val="0"/>
              </a:spcAft>
              <a:buClr>
                <a:srgbClr val="370038"/>
              </a:buClr>
              <a:buFont typeface="Georgia"/>
              <a:buNone/>
              <a:defRPr sz="1600" b="0" i="0" u="none" strike="noStrike" cap="none">
                <a:solidFill>
                  <a:srgbClr val="370038"/>
                </a:solidFill>
                <a:latin typeface="Georgia"/>
                <a:ea typeface="Georgia"/>
                <a:cs typeface="Georgia"/>
                <a:sym typeface="Georgia"/>
              </a:defRPr>
            </a:lvl5pPr>
            <a:lvl6pPr marL="0" marR="0" lvl="5" indent="0" algn="ctr" rtl="0">
              <a:lnSpc>
                <a:spcPct val="100000"/>
              </a:lnSpc>
              <a:spcBef>
                <a:spcPts val="0"/>
              </a:spcBef>
              <a:spcAft>
                <a:spcPts val="0"/>
              </a:spcAft>
              <a:buClr>
                <a:srgbClr val="370038"/>
              </a:buClr>
              <a:buFont typeface="Georgia"/>
              <a:buNone/>
              <a:defRPr sz="1600" b="0" i="0" u="none" strike="noStrike" cap="none">
                <a:solidFill>
                  <a:srgbClr val="370038"/>
                </a:solidFill>
                <a:latin typeface="Georgia"/>
                <a:ea typeface="Georgia"/>
                <a:cs typeface="Georgia"/>
                <a:sym typeface="Georgia"/>
              </a:defRPr>
            </a:lvl6pPr>
            <a:lvl7pPr marL="0" marR="0" lvl="6" indent="0" algn="ctr" rtl="0">
              <a:lnSpc>
                <a:spcPct val="100000"/>
              </a:lnSpc>
              <a:spcBef>
                <a:spcPts val="0"/>
              </a:spcBef>
              <a:spcAft>
                <a:spcPts val="0"/>
              </a:spcAft>
              <a:buClr>
                <a:srgbClr val="370038"/>
              </a:buClr>
              <a:buFont typeface="Georgia"/>
              <a:buNone/>
              <a:defRPr sz="1600" b="0" i="0" u="none" strike="noStrike" cap="none">
                <a:solidFill>
                  <a:srgbClr val="370038"/>
                </a:solidFill>
                <a:latin typeface="Georgia"/>
                <a:ea typeface="Georgia"/>
                <a:cs typeface="Georgia"/>
                <a:sym typeface="Georgia"/>
              </a:defRPr>
            </a:lvl7pPr>
            <a:lvl8pPr marL="0" marR="0" lvl="7" indent="0" algn="ctr" rtl="0">
              <a:lnSpc>
                <a:spcPct val="100000"/>
              </a:lnSpc>
              <a:spcBef>
                <a:spcPts val="0"/>
              </a:spcBef>
              <a:spcAft>
                <a:spcPts val="0"/>
              </a:spcAft>
              <a:buClr>
                <a:srgbClr val="370038"/>
              </a:buClr>
              <a:buFont typeface="Georgia"/>
              <a:buNone/>
              <a:defRPr sz="1600" b="0" i="0" u="none" strike="noStrike" cap="none">
                <a:solidFill>
                  <a:srgbClr val="370038"/>
                </a:solidFill>
                <a:latin typeface="Georgia"/>
                <a:ea typeface="Georgia"/>
                <a:cs typeface="Georgia"/>
                <a:sym typeface="Georgia"/>
              </a:defRPr>
            </a:lvl8pPr>
            <a:lvl9pPr marL="0" marR="0" lvl="8" indent="0" algn="ctr" rtl="0">
              <a:lnSpc>
                <a:spcPct val="100000"/>
              </a:lnSpc>
              <a:spcBef>
                <a:spcPts val="0"/>
              </a:spcBef>
              <a:spcAft>
                <a:spcPts val="0"/>
              </a:spcAft>
              <a:buClr>
                <a:srgbClr val="370038"/>
              </a:buClr>
              <a:buFont typeface="Georgia"/>
              <a:buNone/>
              <a:defRPr sz="1600" b="0" i="0" u="none" strike="noStrike" cap="none">
                <a:solidFill>
                  <a:srgbClr val="370038"/>
                </a:solidFill>
                <a:latin typeface="Georgia"/>
                <a:ea typeface="Georgia"/>
                <a:cs typeface="Georgia"/>
                <a:sym typeface="Georgia"/>
              </a:defRPr>
            </a:lvl9pPr>
          </a:lstStyle>
          <a:p>
            <a:pPr marL="0" lvl="0" indent="0" algn="ctr" rtl="0">
              <a:spcBef>
                <a:spcPts val="0"/>
              </a:spcBef>
              <a:spcAft>
                <a:spcPts val="0"/>
              </a:spcAft>
              <a:buNone/>
            </a:pPr>
            <a:fld id="{00000000-1234-1234-1234-123412341234}" type="slidenum">
              <a:rPr lang="en-US"/>
              <a:t>‹#›</a:t>
            </a:fld>
            <a:endParaRPr/>
          </a:p>
        </p:txBody>
      </p:sp>
      <p:sp>
        <p:nvSpPr>
          <p:cNvPr id="116" name="Google Shape;116;p9"/>
          <p:cNvSpPr/>
          <p:nvPr/>
        </p:nvSpPr>
        <p:spPr>
          <a:xfrm>
            <a:off x="149352" y="6388385"/>
            <a:ext cx="8833103" cy="309562"/>
          </a:xfrm>
          <a:prstGeom prst="rect">
            <a:avLst/>
          </a:prstGeom>
          <a:solidFill>
            <a:schemeClr val="accent3"/>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Font typeface="Arial"/>
              <a:buNone/>
            </a:pPr>
            <a:endParaRPr sz="1800" b="0" i="0" u="none" strike="noStrike" cap="none">
              <a:solidFill>
                <a:schemeClr val="dk1"/>
              </a:solidFill>
              <a:latin typeface="Georgia"/>
              <a:ea typeface="Georgia"/>
              <a:cs typeface="Georgia"/>
              <a:sym typeface="Georgia"/>
            </a:endParaRPr>
          </a:p>
        </p:txBody>
      </p:sp>
      <p:sp>
        <p:nvSpPr>
          <p:cNvPr id="117" name="Google Shape;117;p9"/>
          <p:cNvSpPr txBox="1">
            <a:spLocks noGrp="1"/>
          </p:cNvSpPr>
          <p:nvPr>
            <p:ph type="dt" idx="10"/>
          </p:nvPr>
        </p:nvSpPr>
        <p:spPr>
          <a:xfrm>
            <a:off x="5791200" y="6404983"/>
            <a:ext cx="3044952" cy="365759"/>
          </a:xfrm>
          <a:prstGeom prst="rect">
            <a:avLst/>
          </a:prstGeom>
          <a:noFill/>
          <a:ln>
            <a:noFill/>
          </a:ln>
        </p:spPr>
        <p:txBody>
          <a:bodyPr spcFirstLastPara="1" wrap="square" lIns="91425" tIns="91425" rIns="91425" bIns="91425" anchor="t" anchorCtr="0"/>
          <a:lstStyle>
            <a:lvl1pPr marL="0" marR="0" lvl="0" indent="0" algn="r" rtl="0">
              <a:lnSpc>
                <a:spcPct val="100000"/>
              </a:lnSpc>
              <a:spcBef>
                <a:spcPts val="0"/>
              </a:spcBef>
              <a:spcAft>
                <a:spcPts val="0"/>
              </a:spcAft>
              <a:buClr>
                <a:srgbClr val="000000"/>
              </a:buClr>
              <a:buSzPts val="1400"/>
              <a:buFont typeface="Arial"/>
              <a:buNone/>
              <a:defRPr/>
            </a:lvl1pPr>
            <a:lvl2pPr marL="457200" marR="0" lvl="1" indent="0" algn="l" rtl="0">
              <a:lnSpc>
                <a:spcPct val="100000"/>
              </a:lnSpc>
              <a:spcBef>
                <a:spcPts val="0"/>
              </a:spcBef>
              <a:spcAft>
                <a:spcPts val="0"/>
              </a:spcAft>
              <a:buClr>
                <a:srgbClr val="000000"/>
              </a:buClr>
              <a:buSzPts val="1400"/>
              <a:buFont typeface="Arial"/>
              <a:buNone/>
              <a:defRPr/>
            </a:lvl2pPr>
            <a:lvl3pPr marL="914400" marR="0" lvl="2" indent="0" algn="l" rtl="0">
              <a:lnSpc>
                <a:spcPct val="100000"/>
              </a:lnSpc>
              <a:spcBef>
                <a:spcPts val="0"/>
              </a:spcBef>
              <a:spcAft>
                <a:spcPts val="0"/>
              </a:spcAft>
              <a:buClr>
                <a:srgbClr val="000000"/>
              </a:buClr>
              <a:buSzPts val="1400"/>
              <a:buFont typeface="Arial"/>
              <a:buNone/>
              <a:defRPr/>
            </a:lvl3pPr>
            <a:lvl4pPr marL="1371600" marR="0" lvl="3" indent="0" algn="l" rtl="0">
              <a:lnSpc>
                <a:spcPct val="100000"/>
              </a:lnSpc>
              <a:spcBef>
                <a:spcPts val="0"/>
              </a:spcBef>
              <a:spcAft>
                <a:spcPts val="0"/>
              </a:spcAft>
              <a:buClr>
                <a:srgbClr val="000000"/>
              </a:buClr>
              <a:buSzPts val="1400"/>
              <a:buFont typeface="Arial"/>
              <a:buNone/>
              <a:defRPr/>
            </a:lvl4pPr>
            <a:lvl5pPr marL="1828800" marR="0" lvl="4" indent="0" algn="l" rtl="0">
              <a:lnSpc>
                <a:spcPct val="100000"/>
              </a:lnSpc>
              <a:spcBef>
                <a:spcPts val="0"/>
              </a:spcBef>
              <a:spcAft>
                <a:spcPts val="0"/>
              </a:spcAft>
              <a:buClr>
                <a:srgbClr val="000000"/>
              </a:buClr>
              <a:buSzPts val="1400"/>
              <a:buFont typeface="Arial"/>
              <a:buNone/>
              <a:defRPr/>
            </a:lvl5pPr>
            <a:lvl6pPr marL="2286000" marR="0" lvl="5" indent="0" algn="l" rtl="0">
              <a:lnSpc>
                <a:spcPct val="100000"/>
              </a:lnSpc>
              <a:spcBef>
                <a:spcPts val="0"/>
              </a:spcBef>
              <a:spcAft>
                <a:spcPts val="0"/>
              </a:spcAft>
              <a:buClr>
                <a:srgbClr val="000000"/>
              </a:buClr>
              <a:buSzPts val="1400"/>
              <a:buFont typeface="Arial"/>
              <a:buNone/>
              <a:defRPr/>
            </a:lvl6pPr>
            <a:lvl7pPr marL="2743200" marR="0" lvl="6" indent="0" algn="l" rtl="0">
              <a:lnSpc>
                <a:spcPct val="100000"/>
              </a:lnSpc>
              <a:spcBef>
                <a:spcPts val="0"/>
              </a:spcBef>
              <a:spcAft>
                <a:spcPts val="0"/>
              </a:spcAft>
              <a:buClr>
                <a:srgbClr val="000000"/>
              </a:buClr>
              <a:buSzPts val="1400"/>
              <a:buFont typeface="Arial"/>
              <a:buNone/>
              <a:defRPr/>
            </a:lvl7pPr>
            <a:lvl8pPr marL="3200400" marR="0" lvl="7" indent="0" algn="l" rtl="0">
              <a:lnSpc>
                <a:spcPct val="100000"/>
              </a:lnSpc>
              <a:spcBef>
                <a:spcPts val="0"/>
              </a:spcBef>
              <a:spcAft>
                <a:spcPts val="0"/>
              </a:spcAft>
              <a:buClr>
                <a:srgbClr val="000000"/>
              </a:buClr>
              <a:buSzPts val="1400"/>
              <a:buFont typeface="Arial"/>
              <a:buNone/>
              <a:defRPr/>
            </a:lvl8pPr>
            <a:lvl9pPr marL="3657600" marR="0" lvl="8" indent="0" algn="l" rtl="0">
              <a:lnSpc>
                <a:spcPct val="100000"/>
              </a:lnSpc>
              <a:spcBef>
                <a:spcPts val="0"/>
              </a:spcBef>
              <a:spcAft>
                <a:spcPts val="0"/>
              </a:spcAft>
              <a:buClr>
                <a:srgbClr val="000000"/>
              </a:buClr>
              <a:buSzPts val="1400"/>
              <a:buFont typeface="Arial"/>
              <a:buNone/>
              <a:defRPr/>
            </a:lvl9pPr>
          </a:lstStyle>
          <a:p>
            <a:endParaRPr/>
          </a:p>
        </p:txBody>
      </p:sp>
      <p:sp>
        <p:nvSpPr>
          <p:cNvPr id="118" name="Google Shape;118;p9"/>
          <p:cNvSpPr txBox="1">
            <a:spLocks noGrp="1"/>
          </p:cNvSpPr>
          <p:nvPr>
            <p:ph type="ftr" idx="11"/>
          </p:nvPr>
        </p:nvSpPr>
        <p:spPr>
          <a:xfrm>
            <a:off x="301752" y="6410848"/>
            <a:ext cx="3383280" cy="365759"/>
          </a:xfrm>
          <a:prstGeom prst="rect">
            <a:avLst/>
          </a:prstGeom>
          <a:noFill/>
          <a:ln>
            <a:noFill/>
          </a:ln>
        </p:spPr>
        <p:txBody>
          <a:bodyPr spcFirstLastPara="1" wrap="square" lIns="91425" tIns="91425" rIns="91425" bIns="91425" anchor="t" anchorCtr="0"/>
          <a:lstStyle>
            <a:lvl1pPr marL="0" marR="0" lvl="0" indent="0" algn="l" rtl="0">
              <a:lnSpc>
                <a:spcPct val="100000"/>
              </a:lnSpc>
              <a:spcBef>
                <a:spcPts val="0"/>
              </a:spcBef>
              <a:spcAft>
                <a:spcPts val="0"/>
              </a:spcAft>
              <a:buClr>
                <a:srgbClr val="000000"/>
              </a:buClr>
              <a:buSzPts val="1400"/>
              <a:buFont typeface="Arial"/>
              <a:buNone/>
              <a:defRPr/>
            </a:lvl1pPr>
            <a:lvl2pPr marL="457200" marR="0" lvl="1" indent="0" algn="l" rtl="0">
              <a:lnSpc>
                <a:spcPct val="100000"/>
              </a:lnSpc>
              <a:spcBef>
                <a:spcPts val="0"/>
              </a:spcBef>
              <a:spcAft>
                <a:spcPts val="0"/>
              </a:spcAft>
              <a:buClr>
                <a:srgbClr val="000000"/>
              </a:buClr>
              <a:buSzPts val="1400"/>
              <a:buFont typeface="Arial"/>
              <a:buNone/>
              <a:defRPr/>
            </a:lvl2pPr>
            <a:lvl3pPr marL="914400" marR="0" lvl="2" indent="0" algn="l" rtl="0">
              <a:lnSpc>
                <a:spcPct val="100000"/>
              </a:lnSpc>
              <a:spcBef>
                <a:spcPts val="0"/>
              </a:spcBef>
              <a:spcAft>
                <a:spcPts val="0"/>
              </a:spcAft>
              <a:buClr>
                <a:srgbClr val="000000"/>
              </a:buClr>
              <a:buSzPts val="1400"/>
              <a:buFont typeface="Arial"/>
              <a:buNone/>
              <a:defRPr/>
            </a:lvl3pPr>
            <a:lvl4pPr marL="1371600" marR="0" lvl="3" indent="0" algn="l" rtl="0">
              <a:lnSpc>
                <a:spcPct val="100000"/>
              </a:lnSpc>
              <a:spcBef>
                <a:spcPts val="0"/>
              </a:spcBef>
              <a:spcAft>
                <a:spcPts val="0"/>
              </a:spcAft>
              <a:buClr>
                <a:srgbClr val="000000"/>
              </a:buClr>
              <a:buSzPts val="1400"/>
              <a:buFont typeface="Arial"/>
              <a:buNone/>
              <a:defRPr/>
            </a:lvl4pPr>
            <a:lvl5pPr marL="1828800" marR="0" lvl="4" indent="0" algn="l" rtl="0">
              <a:lnSpc>
                <a:spcPct val="100000"/>
              </a:lnSpc>
              <a:spcBef>
                <a:spcPts val="0"/>
              </a:spcBef>
              <a:spcAft>
                <a:spcPts val="0"/>
              </a:spcAft>
              <a:buClr>
                <a:srgbClr val="000000"/>
              </a:buClr>
              <a:buSzPts val="1400"/>
              <a:buFont typeface="Arial"/>
              <a:buNone/>
              <a:defRPr/>
            </a:lvl5pPr>
            <a:lvl6pPr marL="2286000" marR="0" lvl="5" indent="0" algn="l" rtl="0">
              <a:lnSpc>
                <a:spcPct val="100000"/>
              </a:lnSpc>
              <a:spcBef>
                <a:spcPts val="0"/>
              </a:spcBef>
              <a:spcAft>
                <a:spcPts val="0"/>
              </a:spcAft>
              <a:buClr>
                <a:srgbClr val="000000"/>
              </a:buClr>
              <a:buSzPts val="1400"/>
              <a:buFont typeface="Arial"/>
              <a:buNone/>
              <a:defRPr/>
            </a:lvl6pPr>
            <a:lvl7pPr marL="2743200" marR="0" lvl="6" indent="0" algn="l" rtl="0">
              <a:lnSpc>
                <a:spcPct val="100000"/>
              </a:lnSpc>
              <a:spcBef>
                <a:spcPts val="0"/>
              </a:spcBef>
              <a:spcAft>
                <a:spcPts val="0"/>
              </a:spcAft>
              <a:buClr>
                <a:srgbClr val="000000"/>
              </a:buClr>
              <a:buSzPts val="1400"/>
              <a:buFont typeface="Arial"/>
              <a:buNone/>
              <a:defRPr/>
            </a:lvl7pPr>
            <a:lvl8pPr marL="3200400" marR="0" lvl="7" indent="0" algn="l" rtl="0">
              <a:lnSpc>
                <a:spcPct val="100000"/>
              </a:lnSpc>
              <a:spcBef>
                <a:spcPts val="0"/>
              </a:spcBef>
              <a:spcAft>
                <a:spcPts val="0"/>
              </a:spcAft>
              <a:buClr>
                <a:srgbClr val="000000"/>
              </a:buClr>
              <a:buSzPts val="1400"/>
              <a:buFont typeface="Arial"/>
              <a:buNone/>
              <a:defRPr/>
            </a:lvl8pPr>
            <a:lvl9pPr marL="3657600" marR="0" lvl="8" indent="0" algn="l" rtl="0">
              <a:lnSpc>
                <a:spcPct val="100000"/>
              </a:lnSpc>
              <a:spcBef>
                <a:spcPts val="0"/>
              </a:spcBef>
              <a:spcAft>
                <a:spcPts val="0"/>
              </a:spcAft>
              <a:buClr>
                <a:srgbClr val="000000"/>
              </a:buClr>
              <a:buSzPts val="1400"/>
              <a:buFont typeface="Arial"/>
              <a:buNone/>
              <a:defRPr/>
            </a:lvl9pPr>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119"/>
        <p:cNvGrpSpPr/>
        <p:nvPr/>
      </p:nvGrpSpPr>
      <p:grpSpPr>
        <a:xfrm>
          <a:off x="0" y="0"/>
          <a:ext cx="0" cy="0"/>
          <a:chOff x="0" y="0"/>
          <a:chExt cx="0" cy="0"/>
        </a:xfrm>
      </p:grpSpPr>
      <p:cxnSp>
        <p:nvCxnSpPr>
          <p:cNvPr id="120" name="Google Shape;120;p10"/>
          <p:cNvCxnSpPr/>
          <p:nvPr/>
        </p:nvCxnSpPr>
        <p:spPr>
          <a:xfrm>
            <a:off x="152400" y="533400"/>
            <a:ext cx="8833103" cy="0"/>
          </a:xfrm>
          <a:prstGeom prst="straightConnector1">
            <a:avLst/>
          </a:prstGeom>
          <a:noFill/>
          <a:ln w="11425" cap="flat" cmpd="sng">
            <a:solidFill>
              <a:srgbClr val="370038"/>
            </a:solidFill>
            <a:prstDash val="dash"/>
            <a:round/>
            <a:headEnd type="none" w="sm" len="sm"/>
            <a:tailEnd type="none" w="sm" len="sm"/>
          </a:ln>
        </p:spPr>
      </p:cxnSp>
      <p:sp>
        <p:nvSpPr>
          <p:cNvPr id="121" name="Google Shape;121;p10"/>
          <p:cNvSpPr/>
          <p:nvPr/>
        </p:nvSpPr>
        <p:spPr>
          <a:xfrm>
            <a:off x="0" y="6705600"/>
            <a:ext cx="9144000" cy="152399"/>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Font typeface="Arial"/>
              <a:buNone/>
            </a:pPr>
            <a:endParaRPr sz="1800" b="0" i="0" u="none" strike="noStrike" cap="none">
              <a:solidFill>
                <a:schemeClr val="dk1"/>
              </a:solidFill>
              <a:latin typeface="Georgia"/>
              <a:ea typeface="Georgia"/>
              <a:cs typeface="Georgia"/>
              <a:sym typeface="Georgia"/>
            </a:endParaRPr>
          </a:p>
        </p:txBody>
      </p:sp>
      <p:sp>
        <p:nvSpPr>
          <p:cNvPr id="122" name="Google Shape;122;p10"/>
          <p:cNvSpPr/>
          <p:nvPr/>
        </p:nvSpPr>
        <p:spPr>
          <a:xfrm>
            <a:off x="8991600" y="0"/>
            <a:ext cx="152399" cy="6858000"/>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Font typeface="Arial"/>
              <a:buNone/>
            </a:pPr>
            <a:endParaRPr sz="1800" b="0" i="0" u="none" strike="noStrike" cap="none">
              <a:solidFill>
                <a:schemeClr val="dk1"/>
              </a:solidFill>
              <a:latin typeface="Georgia"/>
              <a:ea typeface="Georgia"/>
              <a:cs typeface="Georgia"/>
              <a:sym typeface="Georgia"/>
            </a:endParaRPr>
          </a:p>
        </p:txBody>
      </p:sp>
      <p:sp>
        <p:nvSpPr>
          <p:cNvPr id="123" name="Google Shape;123;p10"/>
          <p:cNvSpPr/>
          <p:nvPr/>
        </p:nvSpPr>
        <p:spPr>
          <a:xfrm>
            <a:off x="0" y="0"/>
            <a:ext cx="9144000" cy="152399"/>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Font typeface="Arial"/>
              <a:buNone/>
            </a:pPr>
            <a:endParaRPr sz="1800" b="0" i="0" u="none" strike="noStrike" cap="none">
              <a:solidFill>
                <a:schemeClr val="dk1"/>
              </a:solidFill>
              <a:latin typeface="Georgia"/>
              <a:ea typeface="Georgia"/>
              <a:cs typeface="Georgia"/>
              <a:sym typeface="Georgia"/>
            </a:endParaRPr>
          </a:p>
        </p:txBody>
      </p:sp>
      <p:sp>
        <p:nvSpPr>
          <p:cNvPr id="124" name="Google Shape;124;p10"/>
          <p:cNvSpPr/>
          <p:nvPr/>
        </p:nvSpPr>
        <p:spPr>
          <a:xfrm>
            <a:off x="0" y="0"/>
            <a:ext cx="152399" cy="6858000"/>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Font typeface="Arial"/>
              <a:buNone/>
            </a:pPr>
            <a:endParaRPr sz="1800" b="0" i="0" u="none" strike="noStrike" cap="none">
              <a:solidFill>
                <a:schemeClr val="dk1"/>
              </a:solidFill>
              <a:latin typeface="Georgia"/>
              <a:ea typeface="Georgia"/>
              <a:cs typeface="Georgia"/>
              <a:sym typeface="Georgia"/>
            </a:endParaRPr>
          </a:p>
        </p:txBody>
      </p:sp>
      <p:sp>
        <p:nvSpPr>
          <p:cNvPr id="125" name="Google Shape;125;p10"/>
          <p:cNvSpPr/>
          <p:nvPr/>
        </p:nvSpPr>
        <p:spPr>
          <a:xfrm>
            <a:off x="152400" y="152400"/>
            <a:ext cx="8833103" cy="301752"/>
          </a:xfrm>
          <a:prstGeom prst="rect">
            <a:avLst/>
          </a:prstGeom>
          <a:solidFill>
            <a:schemeClr val="accent3"/>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Font typeface="Arial"/>
              <a:buNone/>
            </a:pPr>
            <a:endParaRPr sz="1800" b="0" i="0" u="none" strike="noStrike" cap="none">
              <a:solidFill>
                <a:schemeClr val="dk1"/>
              </a:solidFill>
              <a:latin typeface="Georgia"/>
              <a:ea typeface="Georgia"/>
              <a:cs typeface="Georgia"/>
              <a:sym typeface="Georgia"/>
            </a:endParaRPr>
          </a:p>
        </p:txBody>
      </p:sp>
      <p:sp>
        <p:nvSpPr>
          <p:cNvPr id="126" name="Google Shape;126;p10"/>
          <p:cNvSpPr/>
          <p:nvPr/>
        </p:nvSpPr>
        <p:spPr>
          <a:xfrm>
            <a:off x="152400" y="609600"/>
            <a:ext cx="2743199" cy="5867400"/>
          </a:xfrm>
          <a:prstGeom prst="rect">
            <a:avLst/>
          </a:prstGeom>
          <a:solidFill>
            <a:schemeClr val="accen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Font typeface="Arial"/>
              <a:buNone/>
            </a:pPr>
            <a:endParaRPr sz="1800" b="0" i="0" u="none" strike="noStrike" cap="none">
              <a:solidFill>
                <a:schemeClr val="lt1"/>
              </a:solidFill>
              <a:latin typeface="Georgia"/>
              <a:ea typeface="Georgia"/>
              <a:cs typeface="Georgia"/>
              <a:sym typeface="Georgia"/>
            </a:endParaRPr>
          </a:p>
        </p:txBody>
      </p:sp>
      <p:sp>
        <p:nvSpPr>
          <p:cNvPr id="127" name="Google Shape;127;p10"/>
          <p:cNvSpPr/>
          <p:nvPr/>
        </p:nvSpPr>
        <p:spPr>
          <a:xfrm>
            <a:off x="152400" y="155447"/>
            <a:ext cx="8833103" cy="6547104"/>
          </a:xfrm>
          <a:prstGeom prst="rect">
            <a:avLst/>
          </a:prstGeom>
          <a:noFill/>
          <a:ln w="9525" cap="flat" cmpd="sng">
            <a:solidFill>
              <a:srgbClr val="370038"/>
            </a:solidFill>
            <a:prstDash val="solid"/>
            <a:miter lim="8000"/>
            <a:headEnd type="none" w="sm" len="sm"/>
            <a:tailEnd type="none" w="sm" len="sm"/>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Font typeface="Arial"/>
              <a:buNone/>
            </a:pPr>
            <a:endParaRPr sz="1800" b="0" i="0" u="none" strike="noStrike" cap="none">
              <a:solidFill>
                <a:schemeClr val="dk1"/>
              </a:solidFill>
              <a:latin typeface="Georgia"/>
              <a:ea typeface="Georgia"/>
              <a:cs typeface="Georgia"/>
              <a:sym typeface="Georgia"/>
            </a:endParaRPr>
          </a:p>
        </p:txBody>
      </p:sp>
      <p:sp>
        <p:nvSpPr>
          <p:cNvPr id="128" name="Google Shape;128;p10"/>
          <p:cNvSpPr/>
          <p:nvPr/>
        </p:nvSpPr>
        <p:spPr>
          <a:xfrm>
            <a:off x="1295400" y="228600"/>
            <a:ext cx="609599" cy="609599"/>
          </a:xfrm>
          <a:prstGeom prst="ellipse">
            <a:avLst/>
          </a:prstGeom>
          <a:solidFill>
            <a:srgbClr val="FFFFFF"/>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Font typeface="Arial"/>
              <a:buNone/>
            </a:pPr>
            <a:endParaRPr sz="1800" b="0" i="0" u="none" strike="noStrike" cap="none">
              <a:solidFill>
                <a:schemeClr val="lt1"/>
              </a:solidFill>
              <a:latin typeface="Georgia"/>
              <a:ea typeface="Georgia"/>
              <a:cs typeface="Georgia"/>
              <a:sym typeface="Georgia"/>
            </a:endParaRPr>
          </a:p>
        </p:txBody>
      </p:sp>
      <p:sp>
        <p:nvSpPr>
          <p:cNvPr id="129" name="Google Shape;129;p10"/>
          <p:cNvSpPr/>
          <p:nvPr/>
        </p:nvSpPr>
        <p:spPr>
          <a:xfrm>
            <a:off x="1389887" y="323087"/>
            <a:ext cx="420624" cy="420624"/>
          </a:xfrm>
          <a:prstGeom prst="ellipse">
            <a:avLst/>
          </a:prstGeom>
          <a:solidFill>
            <a:srgbClr val="FFFFFF"/>
          </a:solidFill>
          <a:ln w="50800" cap="rnd" cmpd="sng">
            <a:solidFill>
              <a:srgbClr val="370038"/>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Font typeface="Arial"/>
              <a:buNone/>
            </a:pPr>
            <a:endParaRPr sz="1800" b="0" i="0" u="none" strike="noStrike" cap="none">
              <a:solidFill>
                <a:schemeClr val="lt1"/>
              </a:solidFill>
              <a:latin typeface="Georgia"/>
              <a:ea typeface="Georgia"/>
              <a:cs typeface="Georgia"/>
              <a:sym typeface="Georgia"/>
            </a:endParaRPr>
          </a:p>
        </p:txBody>
      </p:sp>
      <p:sp>
        <p:nvSpPr>
          <p:cNvPr id="130" name="Google Shape;130;p10"/>
          <p:cNvSpPr txBox="1">
            <a:spLocks noGrp="1"/>
          </p:cNvSpPr>
          <p:nvPr>
            <p:ph type="sldNum" idx="12"/>
          </p:nvPr>
        </p:nvSpPr>
        <p:spPr>
          <a:xfrm>
            <a:off x="1371600" y="312737"/>
            <a:ext cx="457200" cy="441324"/>
          </a:xfrm>
          <a:prstGeom prst="rect">
            <a:avLst/>
          </a:prstGeom>
          <a:noFill/>
          <a:ln>
            <a:noFill/>
          </a:ln>
        </p:spPr>
        <p:txBody>
          <a:bodyPr spcFirstLastPara="1" wrap="square" lIns="45700" tIns="45700" rIns="45700" bIns="45700" anchor="ctr" anchorCtr="0">
            <a:noAutofit/>
          </a:bodyPr>
          <a:lstStyle>
            <a:lvl1pPr marL="0" marR="0" lvl="0" indent="0" algn="ctr" rtl="0">
              <a:lnSpc>
                <a:spcPct val="100000"/>
              </a:lnSpc>
              <a:spcBef>
                <a:spcPts val="0"/>
              </a:spcBef>
              <a:spcAft>
                <a:spcPts val="0"/>
              </a:spcAft>
              <a:buClr>
                <a:srgbClr val="370038"/>
              </a:buClr>
              <a:buFont typeface="Georgia"/>
              <a:buNone/>
              <a:defRPr sz="1600" b="0" i="0" u="none" strike="noStrike" cap="none">
                <a:solidFill>
                  <a:srgbClr val="370038"/>
                </a:solidFill>
                <a:latin typeface="Georgia"/>
                <a:ea typeface="Georgia"/>
                <a:cs typeface="Georgia"/>
                <a:sym typeface="Georgia"/>
              </a:defRPr>
            </a:lvl1pPr>
            <a:lvl2pPr marL="0" marR="0" lvl="1" indent="0" algn="ctr" rtl="0">
              <a:lnSpc>
                <a:spcPct val="100000"/>
              </a:lnSpc>
              <a:spcBef>
                <a:spcPts val="0"/>
              </a:spcBef>
              <a:spcAft>
                <a:spcPts val="0"/>
              </a:spcAft>
              <a:buClr>
                <a:srgbClr val="370038"/>
              </a:buClr>
              <a:buFont typeface="Georgia"/>
              <a:buNone/>
              <a:defRPr sz="1600" b="0" i="0" u="none" strike="noStrike" cap="none">
                <a:solidFill>
                  <a:srgbClr val="370038"/>
                </a:solidFill>
                <a:latin typeface="Georgia"/>
                <a:ea typeface="Georgia"/>
                <a:cs typeface="Georgia"/>
                <a:sym typeface="Georgia"/>
              </a:defRPr>
            </a:lvl2pPr>
            <a:lvl3pPr marL="0" marR="0" lvl="2" indent="0" algn="ctr" rtl="0">
              <a:lnSpc>
                <a:spcPct val="100000"/>
              </a:lnSpc>
              <a:spcBef>
                <a:spcPts val="0"/>
              </a:spcBef>
              <a:spcAft>
                <a:spcPts val="0"/>
              </a:spcAft>
              <a:buClr>
                <a:srgbClr val="370038"/>
              </a:buClr>
              <a:buFont typeface="Georgia"/>
              <a:buNone/>
              <a:defRPr sz="1600" b="0" i="0" u="none" strike="noStrike" cap="none">
                <a:solidFill>
                  <a:srgbClr val="370038"/>
                </a:solidFill>
                <a:latin typeface="Georgia"/>
                <a:ea typeface="Georgia"/>
                <a:cs typeface="Georgia"/>
                <a:sym typeface="Georgia"/>
              </a:defRPr>
            </a:lvl3pPr>
            <a:lvl4pPr marL="0" marR="0" lvl="3" indent="0" algn="ctr" rtl="0">
              <a:lnSpc>
                <a:spcPct val="100000"/>
              </a:lnSpc>
              <a:spcBef>
                <a:spcPts val="0"/>
              </a:spcBef>
              <a:spcAft>
                <a:spcPts val="0"/>
              </a:spcAft>
              <a:buClr>
                <a:srgbClr val="370038"/>
              </a:buClr>
              <a:buFont typeface="Georgia"/>
              <a:buNone/>
              <a:defRPr sz="1600" b="0" i="0" u="none" strike="noStrike" cap="none">
                <a:solidFill>
                  <a:srgbClr val="370038"/>
                </a:solidFill>
                <a:latin typeface="Georgia"/>
                <a:ea typeface="Georgia"/>
                <a:cs typeface="Georgia"/>
                <a:sym typeface="Georgia"/>
              </a:defRPr>
            </a:lvl4pPr>
            <a:lvl5pPr marL="0" marR="0" lvl="4" indent="0" algn="ctr" rtl="0">
              <a:lnSpc>
                <a:spcPct val="100000"/>
              </a:lnSpc>
              <a:spcBef>
                <a:spcPts val="0"/>
              </a:spcBef>
              <a:spcAft>
                <a:spcPts val="0"/>
              </a:spcAft>
              <a:buClr>
                <a:srgbClr val="370038"/>
              </a:buClr>
              <a:buFont typeface="Georgia"/>
              <a:buNone/>
              <a:defRPr sz="1600" b="0" i="0" u="none" strike="noStrike" cap="none">
                <a:solidFill>
                  <a:srgbClr val="370038"/>
                </a:solidFill>
                <a:latin typeface="Georgia"/>
                <a:ea typeface="Georgia"/>
                <a:cs typeface="Georgia"/>
                <a:sym typeface="Georgia"/>
              </a:defRPr>
            </a:lvl5pPr>
            <a:lvl6pPr marL="0" marR="0" lvl="5" indent="0" algn="ctr" rtl="0">
              <a:lnSpc>
                <a:spcPct val="100000"/>
              </a:lnSpc>
              <a:spcBef>
                <a:spcPts val="0"/>
              </a:spcBef>
              <a:spcAft>
                <a:spcPts val="0"/>
              </a:spcAft>
              <a:buClr>
                <a:srgbClr val="370038"/>
              </a:buClr>
              <a:buFont typeface="Georgia"/>
              <a:buNone/>
              <a:defRPr sz="1600" b="0" i="0" u="none" strike="noStrike" cap="none">
                <a:solidFill>
                  <a:srgbClr val="370038"/>
                </a:solidFill>
                <a:latin typeface="Georgia"/>
                <a:ea typeface="Georgia"/>
                <a:cs typeface="Georgia"/>
                <a:sym typeface="Georgia"/>
              </a:defRPr>
            </a:lvl6pPr>
            <a:lvl7pPr marL="0" marR="0" lvl="6" indent="0" algn="ctr" rtl="0">
              <a:lnSpc>
                <a:spcPct val="100000"/>
              </a:lnSpc>
              <a:spcBef>
                <a:spcPts val="0"/>
              </a:spcBef>
              <a:spcAft>
                <a:spcPts val="0"/>
              </a:spcAft>
              <a:buClr>
                <a:srgbClr val="370038"/>
              </a:buClr>
              <a:buFont typeface="Georgia"/>
              <a:buNone/>
              <a:defRPr sz="1600" b="0" i="0" u="none" strike="noStrike" cap="none">
                <a:solidFill>
                  <a:srgbClr val="370038"/>
                </a:solidFill>
                <a:latin typeface="Georgia"/>
                <a:ea typeface="Georgia"/>
                <a:cs typeface="Georgia"/>
                <a:sym typeface="Georgia"/>
              </a:defRPr>
            </a:lvl7pPr>
            <a:lvl8pPr marL="0" marR="0" lvl="7" indent="0" algn="ctr" rtl="0">
              <a:lnSpc>
                <a:spcPct val="100000"/>
              </a:lnSpc>
              <a:spcBef>
                <a:spcPts val="0"/>
              </a:spcBef>
              <a:spcAft>
                <a:spcPts val="0"/>
              </a:spcAft>
              <a:buClr>
                <a:srgbClr val="370038"/>
              </a:buClr>
              <a:buFont typeface="Georgia"/>
              <a:buNone/>
              <a:defRPr sz="1600" b="0" i="0" u="none" strike="noStrike" cap="none">
                <a:solidFill>
                  <a:srgbClr val="370038"/>
                </a:solidFill>
                <a:latin typeface="Georgia"/>
                <a:ea typeface="Georgia"/>
                <a:cs typeface="Georgia"/>
                <a:sym typeface="Georgia"/>
              </a:defRPr>
            </a:lvl8pPr>
            <a:lvl9pPr marL="0" marR="0" lvl="8" indent="0" algn="ctr" rtl="0">
              <a:lnSpc>
                <a:spcPct val="100000"/>
              </a:lnSpc>
              <a:spcBef>
                <a:spcPts val="0"/>
              </a:spcBef>
              <a:spcAft>
                <a:spcPts val="0"/>
              </a:spcAft>
              <a:buClr>
                <a:srgbClr val="370038"/>
              </a:buClr>
              <a:buFont typeface="Georgia"/>
              <a:buNone/>
              <a:defRPr sz="1600" b="0" i="0" u="none" strike="noStrike" cap="none">
                <a:solidFill>
                  <a:srgbClr val="370038"/>
                </a:solidFill>
                <a:latin typeface="Georgia"/>
                <a:ea typeface="Georgia"/>
                <a:cs typeface="Georgia"/>
                <a:sym typeface="Georgia"/>
              </a:defRPr>
            </a:lvl9pPr>
          </a:lstStyle>
          <a:p>
            <a:pPr marL="0" lvl="0" indent="0" algn="ctr" rtl="0">
              <a:spcBef>
                <a:spcPts val="0"/>
              </a:spcBef>
              <a:spcAft>
                <a:spcPts val="0"/>
              </a:spcAft>
              <a:buNone/>
            </a:pPr>
            <a:fld id="{00000000-1234-1234-1234-123412341234}" type="slidenum">
              <a:rPr lang="en-US"/>
              <a:t>‹#›</a:t>
            </a:fld>
            <a:endParaRPr/>
          </a:p>
        </p:txBody>
      </p:sp>
      <p:sp>
        <p:nvSpPr>
          <p:cNvPr id="131" name="Google Shape;131;p10"/>
          <p:cNvSpPr txBox="1">
            <a:spLocks noGrp="1"/>
          </p:cNvSpPr>
          <p:nvPr>
            <p:ph type="title"/>
          </p:nvPr>
        </p:nvSpPr>
        <p:spPr>
          <a:xfrm>
            <a:off x="3000375" y="5029200"/>
            <a:ext cx="5867400" cy="1219199"/>
          </a:xfrm>
          <a:prstGeom prst="rect">
            <a:avLst/>
          </a:prstGeom>
          <a:noFill/>
          <a:ln>
            <a:noFill/>
          </a:ln>
        </p:spPr>
        <p:txBody>
          <a:bodyPr spcFirstLastPara="1" wrap="square" lIns="91425" tIns="91425" rIns="91425" bIns="91425" anchor="t" anchorCtr="0"/>
          <a:lstStyle>
            <a:lvl1pPr lvl="0" algn="l" rtl="0">
              <a:spcBef>
                <a:spcPts val="0"/>
              </a:spcBef>
              <a:spcAft>
                <a:spcPts val="0"/>
              </a:spcAft>
              <a:buClr>
                <a:schemeClr val="dk2"/>
              </a:buClr>
              <a:buSzPts val="1400"/>
              <a:buFont typeface="Georgia"/>
              <a:buNone/>
              <a:defRPr/>
            </a:lvl1pPr>
            <a:lvl2pPr lvl="1" rtl="0">
              <a:spcBef>
                <a:spcPts val="0"/>
              </a:spcBef>
              <a:spcAft>
                <a:spcPts val="0"/>
              </a:spcAft>
              <a:buSzPts val="1400"/>
              <a:buNone/>
              <a:defRPr/>
            </a:lvl2pPr>
            <a:lvl3pPr lvl="2" rtl="0">
              <a:spcBef>
                <a:spcPts val="0"/>
              </a:spcBef>
              <a:spcAft>
                <a:spcPts val="0"/>
              </a:spcAft>
              <a:buSzPts val="1400"/>
              <a:buChar char="■"/>
              <a:defRPr/>
            </a:lvl3pPr>
            <a:lvl4pPr lvl="3" rtl="0">
              <a:spcBef>
                <a:spcPts val="0"/>
              </a:spcBef>
              <a:spcAft>
                <a:spcPts val="0"/>
              </a:spcAft>
              <a:buSzPts val="1400"/>
              <a:buChar char="●"/>
              <a:defRPr/>
            </a:lvl4pPr>
            <a:lvl5pPr lvl="4" rtl="0">
              <a:spcBef>
                <a:spcPts val="0"/>
              </a:spcBef>
              <a:spcAft>
                <a:spcPts val="0"/>
              </a:spcAft>
              <a:buSzPts val="1400"/>
              <a:buChar char="○"/>
              <a:defRPr/>
            </a:lvl5pPr>
            <a:lvl6pPr lvl="5" rtl="0">
              <a:spcBef>
                <a:spcPts val="0"/>
              </a:spcBef>
              <a:spcAft>
                <a:spcPts val="0"/>
              </a:spcAft>
              <a:buSzPts val="1400"/>
              <a:buChar char="■"/>
              <a:defRPr/>
            </a:lvl6pPr>
            <a:lvl7pPr lvl="6" rtl="0">
              <a:spcBef>
                <a:spcPts val="0"/>
              </a:spcBef>
              <a:spcAft>
                <a:spcPts val="0"/>
              </a:spcAft>
              <a:buSzPts val="1400"/>
              <a:buChar char="●"/>
              <a:defRPr/>
            </a:lvl7pPr>
            <a:lvl8pPr lvl="7" rtl="0">
              <a:spcBef>
                <a:spcPts val="0"/>
              </a:spcBef>
              <a:spcAft>
                <a:spcPts val="0"/>
              </a:spcAft>
              <a:buSzPts val="1400"/>
              <a:buChar char="○"/>
              <a:defRPr/>
            </a:lvl8pPr>
            <a:lvl9pPr lvl="8" rtl="0">
              <a:spcBef>
                <a:spcPts val="0"/>
              </a:spcBef>
              <a:spcAft>
                <a:spcPts val="0"/>
              </a:spcAft>
              <a:buSzPts val="1400"/>
              <a:buChar char="■"/>
              <a:defRPr/>
            </a:lvl9pPr>
          </a:lstStyle>
          <a:p>
            <a:endParaRPr/>
          </a:p>
        </p:txBody>
      </p:sp>
      <p:sp>
        <p:nvSpPr>
          <p:cNvPr id="132" name="Google Shape;132;p10"/>
          <p:cNvSpPr>
            <a:spLocks noGrp="1"/>
          </p:cNvSpPr>
          <p:nvPr>
            <p:ph type="pic" idx="2"/>
          </p:nvPr>
        </p:nvSpPr>
        <p:spPr>
          <a:xfrm>
            <a:off x="3000375" y="609600"/>
            <a:ext cx="5867400" cy="4267199"/>
          </a:xfrm>
          <a:prstGeom prst="rect">
            <a:avLst/>
          </a:prstGeom>
          <a:noFill/>
          <a:ln>
            <a:noFill/>
          </a:ln>
        </p:spPr>
      </p:sp>
      <p:sp>
        <p:nvSpPr>
          <p:cNvPr id="133" name="Google Shape;133;p10"/>
          <p:cNvSpPr txBox="1">
            <a:spLocks noGrp="1"/>
          </p:cNvSpPr>
          <p:nvPr>
            <p:ph type="body" idx="1"/>
          </p:nvPr>
        </p:nvSpPr>
        <p:spPr>
          <a:xfrm>
            <a:off x="381000" y="990600"/>
            <a:ext cx="2438399" cy="5257799"/>
          </a:xfrm>
          <a:prstGeom prst="rect">
            <a:avLst/>
          </a:prstGeom>
          <a:noFill/>
          <a:ln>
            <a:noFill/>
          </a:ln>
        </p:spPr>
        <p:txBody>
          <a:bodyPr spcFirstLastPara="1" wrap="square" lIns="91425" tIns="91425" rIns="91425" bIns="91425" anchor="t" anchorCtr="0"/>
          <a:lstStyle>
            <a:lvl1pPr marL="457200" lvl="0" indent="-228600" rtl="0">
              <a:spcBef>
                <a:spcPts val="0"/>
              </a:spcBef>
              <a:spcAft>
                <a:spcPts val="0"/>
              </a:spcAft>
              <a:buClr>
                <a:srgbClr val="FFFFFF"/>
              </a:buClr>
              <a:buSzPts val="1400"/>
              <a:buFont typeface="Georgia"/>
              <a:buNone/>
              <a:defRPr/>
            </a:lvl1pPr>
            <a:lvl2pPr marL="914400" lvl="1" indent="-317500" rtl="0">
              <a:spcBef>
                <a:spcPts val="1000"/>
              </a:spcBef>
              <a:spcAft>
                <a:spcPts val="0"/>
              </a:spcAft>
              <a:buSzPts val="1400"/>
              <a:buChar char="○"/>
              <a:defRPr/>
            </a:lvl2pPr>
            <a:lvl3pPr marL="1371600" lvl="2" indent="-317500" rtl="0">
              <a:spcBef>
                <a:spcPts val="0"/>
              </a:spcBef>
              <a:spcAft>
                <a:spcPts val="0"/>
              </a:spcAft>
              <a:buSzPts val="1400"/>
              <a:buChar char="•"/>
              <a:defRPr/>
            </a:lvl3pPr>
            <a:lvl4pPr marL="1828800" lvl="3" indent="-317500" rtl="0">
              <a:spcBef>
                <a:spcPts val="0"/>
              </a:spcBef>
              <a:spcAft>
                <a:spcPts val="0"/>
              </a:spcAft>
              <a:buSzPts val="1400"/>
              <a:buChar char="•"/>
              <a:defRPr/>
            </a:lvl4pPr>
            <a:lvl5pPr marL="2286000" lvl="4" indent="-317500" rtl="0">
              <a:spcBef>
                <a:spcPts val="0"/>
              </a:spcBef>
              <a:spcAft>
                <a:spcPts val="0"/>
              </a:spcAft>
              <a:buSzPts val="1400"/>
              <a:buChar char="•"/>
              <a:defRPr/>
            </a:lvl5pPr>
            <a:lvl6pPr marL="2743200" lvl="5" indent="-317500" rtl="0">
              <a:spcBef>
                <a:spcPts val="0"/>
              </a:spcBef>
              <a:spcAft>
                <a:spcPts val="0"/>
              </a:spcAft>
              <a:buSzPts val="1400"/>
              <a:buChar char="●"/>
              <a:defRPr/>
            </a:lvl6pPr>
            <a:lvl7pPr marL="3200400" lvl="6" indent="-317500" rtl="0">
              <a:spcBef>
                <a:spcPts val="0"/>
              </a:spcBef>
              <a:spcAft>
                <a:spcPts val="0"/>
              </a:spcAft>
              <a:buSzPts val="1400"/>
              <a:buChar char="•"/>
              <a:defRPr/>
            </a:lvl7pPr>
            <a:lvl8pPr marL="3657600" lvl="7" indent="-317500" rtl="0">
              <a:spcBef>
                <a:spcPts val="0"/>
              </a:spcBef>
              <a:spcAft>
                <a:spcPts val="0"/>
              </a:spcAft>
              <a:buSzPts val="1400"/>
              <a:buChar char="•"/>
              <a:defRPr/>
            </a:lvl8pPr>
            <a:lvl9pPr marL="4114800" lvl="8" indent="-317500" rtl="0">
              <a:spcBef>
                <a:spcPts val="0"/>
              </a:spcBef>
              <a:spcAft>
                <a:spcPts val="0"/>
              </a:spcAft>
              <a:buSzPts val="1400"/>
              <a:buChar char="•"/>
              <a:defRPr/>
            </a:lvl9pPr>
          </a:lstStyle>
          <a:p>
            <a:endParaRPr/>
          </a:p>
        </p:txBody>
      </p:sp>
      <p:sp>
        <p:nvSpPr>
          <p:cNvPr id="134" name="Google Shape;134;p10"/>
          <p:cNvSpPr/>
          <p:nvPr/>
        </p:nvSpPr>
        <p:spPr>
          <a:xfrm>
            <a:off x="149352" y="6388385"/>
            <a:ext cx="8833103" cy="309562"/>
          </a:xfrm>
          <a:prstGeom prst="rect">
            <a:avLst/>
          </a:prstGeom>
          <a:solidFill>
            <a:schemeClr val="accent3"/>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Font typeface="Arial"/>
              <a:buNone/>
            </a:pPr>
            <a:endParaRPr sz="1800" b="0" i="0" u="none" strike="noStrike" cap="none">
              <a:solidFill>
                <a:schemeClr val="dk1"/>
              </a:solidFill>
              <a:latin typeface="Georgia"/>
              <a:ea typeface="Georgia"/>
              <a:cs typeface="Georgia"/>
              <a:sym typeface="Georgia"/>
            </a:endParaRPr>
          </a:p>
        </p:txBody>
      </p:sp>
      <p:sp>
        <p:nvSpPr>
          <p:cNvPr id="135" name="Google Shape;135;p10"/>
          <p:cNvSpPr txBox="1">
            <a:spLocks noGrp="1"/>
          </p:cNvSpPr>
          <p:nvPr>
            <p:ph type="dt" idx="10"/>
          </p:nvPr>
        </p:nvSpPr>
        <p:spPr>
          <a:xfrm>
            <a:off x="5788151" y="6404983"/>
            <a:ext cx="3044952" cy="365759"/>
          </a:xfrm>
          <a:prstGeom prst="rect">
            <a:avLst/>
          </a:prstGeom>
          <a:noFill/>
          <a:ln>
            <a:noFill/>
          </a:ln>
        </p:spPr>
        <p:txBody>
          <a:bodyPr spcFirstLastPara="1" wrap="square" lIns="91425" tIns="91425" rIns="91425" bIns="91425" anchor="t" anchorCtr="0"/>
          <a:lstStyle>
            <a:lvl1pPr marL="0" marR="0" lvl="0" indent="0" algn="r" rtl="0">
              <a:lnSpc>
                <a:spcPct val="100000"/>
              </a:lnSpc>
              <a:spcBef>
                <a:spcPts val="0"/>
              </a:spcBef>
              <a:spcAft>
                <a:spcPts val="0"/>
              </a:spcAft>
              <a:buClr>
                <a:srgbClr val="000000"/>
              </a:buClr>
              <a:buSzPts val="1400"/>
              <a:buFont typeface="Arial"/>
              <a:buNone/>
              <a:defRPr/>
            </a:lvl1pPr>
            <a:lvl2pPr marL="457200" marR="0" lvl="1" indent="0" algn="l" rtl="0">
              <a:lnSpc>
                <a:spcPct val="100000"/>
              </a:lnSpc>
              <a:spcBef>
                <a:spcPts val="0"/>
              </a:spcBef>
              <a:spcAft>
                <a:spcPts val="0"/>
              </a:spcAft>
              <a:buClr>
                <a:srgbClr val="000000"/>
              </a:buClr>
              <a:buSzPts val="1400"/>
              <a:buFont typeface="Arial"/>
              <a:buNone/>
              <a:defRPr/>
            </a:lvl2pPr>
            <a:lvl3pPr marL="914400" marR="0" lvl="2" indent="0" algn="l" rtl="0">
              <a:lnSpc>
                <a:spcPct val="100000"/>
              </a:lnSpc>
              <a:spcBef>
                <a:spcPts val="0"/>
              </a:spcBef>
              <a:spcAft>
                <a:spcPts val="0"/>
              </a:spcAft>
              <a:buClr>
                <a:srgbClr val="000000"/>
              </a:buClr>
              <a:buSzPts val="1400"/>
              <a:buFont typeface="Arial"/>
              <a:buNone/>
              <a:defRPr/>
            </a:lvl3pPr>
            <a:lvl4pPr marL="1371600" marR="0" lvl="3" indent="0" algn="l" rtl="0">
              <a:lnSpc>
                <a:spcPct val="100000"/>
              </a:lnSpc>
              <a:spcBef>
                <a:spcPts val="0"/>
              </a:spcBef>
              <a:spcAft>
                <a:spcPts val="0"/>
              </a:spcAft>
              <a:buClr>
                <a:srgbClr val="000000"/>
              </a:buClr>
              <a:buSzPts val="1400"/>
              <a:buFont typeface="Arial"/>
              <a:buNone/>
              <a:defRPr/>
            </a:lvl4pPr>
            <a:lvl5pPr marL="1828800" marR="0" lvl="4" indent="0" algn="l" rtl="0">
              <a:lnSpc>
                <a:spcPct val="100000"/>
              </a:lnSpc>
              <a:spcBef>
                <a:spcPts val="0"/>
              </a:spcBef>
              <a:spcAft>
                <a:spcPts val="0"/>
              </a:spcAft>
              <a:buClr>
                <a:srgbClr val="000000"/>
              </a:buClr>
              <a:buSzPts val="1400"/>
              <a:buFont typeface="Arial"/>
              <a:buNone/>
              <a:defRPr/>
            </a:lvl5pPr>
            <a:lvl6pPr marL="2286000" marR="0" lvl="5" indent="0" algn="l" rtl="0">
              <a:lnSpc>
                <a:spcPct val="100000"/>
              </a:lnSpc>
              <a:spcBef>
                <a:spcPts val="0"/>
              </a:spcBef>
              <a:spcAft>
                <a:spcPts val="0"/>
              </a:spcAft>
              <a:buClr>
                <a:srgbClr val="000000"/>
              </a:buClr>
              <a:buSzPts val="1400"/>
              <a:buFont typeface="Arial"/>
              <a:buNone/>
              <a:defRPr/>
            </a:lvl6pPr>
            <a:lvl7pPr marL="2743200" marR="0" lvl="6" indent="0" algn="l" rtl="0">
              <a:lnSpc>
                <a:spcPct val="100000"/>
              </a:lnSpc>
              <a:spcBef>
                <a:spcPts val="0"/>
              </a:spcBef>
              <a:spcAft>
                <a:spcPts val="0"/>
              </a:spcAft>
              <a:buClr>
                <a:srgbClr val="000000"/>
              </a:buClr>
              <a:buSzPts val="1400"/>
              <a:buFont typeface="Arial"/>
              <a:buNone/>
              <a:defRPr/>
            </a:lvl7pPr>
            <a:lvl8pPr marL="3200400" marR="0" lvl="7" indent="0" algn="l" rtl="0">
              <a:lnSpc>
                <a:spcPct val="100000"/>
              </a:lnSpc>
              <a:spcBef>
                <a:spcPts val="0"/>
              </a:spcBef>
              <a:spcAft>
                <a:spcPts val="0"/>
              </a:spcAft>
              <a:buClr>
                <a:srgbClr val="000000"/>
              </a:buClr>
              <a:buSzPts val="1400"/>
              <a:buFont typeface="Arial"/>
              <a:buNone/>
              <a:defRPr/>
            </a:lvl8pPr>
            <a:lvl9pPr marL="3657600" marR="0" lvl="8" indent="0" algn="l" rtl="0">
              <a:lnSpc>
                <a:spcPct val="100000"/>
              </a:lnSpc>
              <a:spcBef>
                <a:spcPts val="0"/>
              </a:spcBef>
              <a:spcAft>
                <a:spcPts val="0"/>
              </a:spcAft>
              <a:buClr>
                <a:srgbClr val="000000"/>
              </a:buClr>
              <a:buSzPts val="1400"/>
              <a:buFont typeface="Arial"/>
              <a:buNone/>
              <a:defRPr/>
            </a:lvl9pPr>
          </a:lstStyle>
          <a:p>
            <a:endParaRPr/>
          </a:p>
        </p:txBody>
      </p:sp>
      <p:sp>
        <p:nvSpPr>
          <p:cNvPr id="136" name="Google Shape;136;p10"/>
          <p:cNvSpPr txBox="1">
            <a:spLocks noGrp="1"/>
          </p:cNvSpPr>
          <p:nvPr>
            <p:ph type="ftr" idx="11"/>
          </p:nvPr>
        </p:nvSpPr>
        <p:spPr>
          <a:xfrm>
            <a:off x="301752" y="6410848"/>
            <a:ext cx="3584447" cy="365759"/>
          </a:xfrm>
          <a:prstGeom prst="rect">
            <a:avLst/>
          </a:prstGeom>
          <a:noFill/>
          <a:ln>
            <a:noFill/>
          </a:ln>
        </p:spPr>
        <p:txBody>
          <a:bodyPr spcFirstLastPara="1" wrap="square" lIns="91425" tIns="91425" rIns="91425" bIns="91425" anchor="t" anchorCtr="0"/>
          <a:lstStyle>
            <a:lvl1pPr marL="0" marR="0" lvl="0" indent="0" algn="l" rtl="0">
              <a:lnSpc>
                <a:spcPct val="100000"/>
              </a:lnSpc>
              <a:spcBef>
                <a:spcPts val="0"/>
              </a:spcBef>
              <a:spcAft>
                <a:spcPts val="0"/>
              </a:spcAft>
              <a:buClr>
                <a:srgbClr val="000000"/>
              </a:buClr>
              <a:buSzPts val="1400"/>
              <a:buFont typeface="Arial"/>
              <a:buNone/>
              <a:defRPr/>
            </a:lvl1pPr>
            <a:lvl2pPr marL="457200" marR="0" lvl="1" indent="0" algn="l" rtl="0">
              <a:lnSpc>
                <a:spcPct val="100000"/>
              </a:lnSpc>
              <a:spcBef>
                <a:spcPts val="0"/>
              </a:spcBef>
              <a:spcAft>
                <a:spcPts val="0"/>
              </a:spcAft>
              <a:buClr>
                <a:srgbClr val="000000"/>
              </a:buClr>
              <a:buSzPts val="1400"/>
              <a:buFont typeface="Arial"/>
              <a:buNone/>
              <a:defRPr/>
            </a:lvl2pPr>
            <a:lvl3pPr marL="914400" marR="0" lvl="2" indent="0" algn="l" rtl="0">
              <a:lnSpc>
                <a:spcPct val="100000"/>
              </a:lnSpc>
              <a:spcBef>
                <a:spcPts val="0"/>
              </a:spcBef>
              <a:spcAft>
                <a:spcPts val="0"/>
              </a:spcAft>
              <a:buClr>
                <a:srgbClr val="000000"/>
              </a:buClr>
              <a:buSzPts val="1400"/>
              <a:buFont typeface="Arial"/>
              <a:buNone/>
              <a:defRPr/>
            </a:lvl3pPr>
            <a:lvl4pPr marL="1371600" marR="0" lvl="3" indent="0" algn="l" rtl="0">
              <a:lnSpc>
                <a:spcPct val="100000"/>
              </a:lnSpc>
              <a:spcBef>
                <a:spcPts val="0"/>
              </a:spcBef>
              <a:spcAft>
                <a:spcPts val="0"/>
              </a:spcAft>
              <a:buClr>
                <a:srgbClr val="000000"/>
              </a:buClr>
              <a:buSzPts val="1400"/>
              <a:buFont typeface="Arial"/>
              <a:buNone/>
              <a:defRPr/>
            </a:lvl4pPr>
            <a:lvl5pPr marL="1828800" marR="0" lvl="4" indent="0" algn="l" rtl="0">
              <a:lnSpc>
                <a:spcPct val="100000"/>
              </a:lnSpc>
              <a:spcBef>
                <a:spcPts val="0"/>
              </a:spcBef>
              <a:spcAft>
                <a:spcPts val="0"/>
              </a:spcAft>
              <a:buClr>
                <a:srgbClr val="000000"/>
              </a:buClr>
              <a:buSzPts val="1400"/>
              <a:buFont typeface="Arial"/>
              <a:buNone/>
              <a:defRPr/>
            </a:lvl5pPr>
            <a:lvl6pPr marL="2286000" marR="0" lvl="5" indent="0" algn="l" rtl="0">
              <a:lnSpc>
                <a:spcPct val="100000"/>
              </a:lnSpc>
              <a:spcBef>
                <a:spcPts val="0"/>
              </a:spcBef>
              <a:spcAft>
                <a:spcPts val="0"/>
              </a:spcAft>
              <a:buClr>
                <a:srgbClr val="000000"/>
              </a:buClr>
              <a:buSzPts val="1400"/>
              <a:buFont typeface="Arial"/>
              <a:buNone/>
              <a:defRPr/>
            </a:lvl6pPr>
            <a:lvl7pPr marL="2743200" marR="0" lvl="6" indent="0" algn="l" rtl="0">
              <a:lnSpc>
                <a:spcPct val="100000"/>
              </a:lnSpc>
              <a:spcBef>
                <a:spcPts val="0"/>
              </a:spcBef>
              <a:spcAft>
                <a:spcPts val="0"/>
              </a:spcAft>
              <a:buClr>
                <a:srgbClr val="000000"/>
              </a:buClr>
              <a:buSzPts val="1400"/>
              <a:buFont typeface="Arial"/>
              <a:buNone/>
              <a:defRPr/>
            </a:lvl7pPr>
            <a:lvl8pPr marL="3200400" marR="0" lvl="7" indent="0" algn="l" rtl="0">
              <a:lnSpc>
                <a:spcPct val="100000"/>
              </a:lnSpc>
              <a:spcBef>
                <a:spcPts val="0"/>
              </a:spcBef>
              <a:spcAft>
                <a:spcPts val="0"/>
              </a:spcAft>
              <a:buClr>
                <a:srgbClr val="000000"/>
              </a:buClr>
              <a:buSzPts val="1400"/>
              <a:buFont typeface="Arial"/>
              <a:buNone/>
              <a:defRPr/>
            </a:lvl8pPr>
            <a:lvl9pPr marL="3657600" marR="0" lvl="8" indent="0" algn="l" rtl="0">
              <a:lnSpc>
                <a:spcPct val="100000"/>
              </a:lnSpc>
              <a:spcBef>
                <a:spcPts val="0"/>
              </a:spcBef>
              <a:spcAft>
                <a:spcPts val="0"/>
              </a:spcAft>
              <a:buClr>
                <a:srgbClr val="000000"/>
              </a:buClr>
              <a:buSzPts val="1400"/>
              <a:buFont typeface="Arial"/>
              <a:buNone/>
              <a:defRPr/>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1"/>
          <p:cNvSpPr/>
          <p:nvPr/>
        </p:nvSpPr>
        <p:spPr>
          <a:xfrm>
            <a:off x="0" y="6705600"/>
            <a:ext cx="9144000" cy="152399"/>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Font typeface="Arial"/>
              <a:buNone/>
            </a:pPr>
            <a:endParaRPr sz="1800" b="0" i="0" u="none" strike="noStrike" cap="none">
              <a:solidFill>
                <a:schemeClr val="dk1"/>
              </a:solidFill>
              <a:latin typeface="Georgia"/>
              <a:ea typeface="Georgia"/>
              <a:cs typeface="Georgia"/>
              <a:sym typeface="Georgia"/>
            </a:endParaRPr>
          </a:p>
        </p:txBody>
      </p:sp>
      <p:sp>
        <p:nvSpPr>
          <p:cNvPr id="7" name="Google Shape;7;p1"/>
          <p:cNvSpPr/>
          <p:nvPr/>
        </p:nvSpPr>
        <p:spPr>
          <a:xfrm>
            <a:off x="0" y="0"/>
            <a:ext cx="9144000" cy="1393371"/>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Font typeface="Arial"/>
              <a:buNone/>
            </a:pPr>
            <a:endParaRPr sz="1800" b="0" i="0" u="none" strike="noStrike" cap="none">
              <a:solidFill>
                <a:schemeClr val="dk1"/>
              </a:solidFill>
              <a:latin typeface="Georgia"/>
              <a:ea typeface="Georgia"/>
              <a:cs typeface="Georgia"/>
              <a:sym typeface="Georgia"/>
            </a:endParaRPr>
          </a:p>
        </p:txBody>
      </p:sp>
      <p:sp>
        <p:nvSpPr>
          <p:cNvPr id="8" name="Google Shape;8;p1"/>
          <p:cNvSpPr/>
          <p:nvPr/>
        </p:nvSpPr>
        <p:spPr>
          <a:xfrm>
            <a:off x="0" y="0"/>
            <a:ext cx="152399" cy="6858000"/>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Font typeface="Arial"/>
              <a:buNone/>
            </a:pPr>
            <a:endParaRPr sz="1800" b="0" i="0" u="none" strike="noStrike" cap="none">
              <a:solidFill>
                <a:schemeClr val="dk1"/>
              </a:solidFill>
              <a:latin typeface="Georgia"/>
              <a:ea typeface="Georgia"/>
              <a:cs typeface="Georgia"/>
              <a:sym typeface="Georgia"/>
            </a:endParaRPr>
          </a:p>
        </p:txBody>
      </p:sp>
      <p:sp>
        <p:nvSpPr>
          <p:cNvPr id="9" name="Google Shape;9;p1"/>
          <p:cNvSpPr/>
          <p:nvPr/>
        </p:nvSpPr>
        <p:spPr>
          <a:xfrm>
            <a:off x="8991600" y="0"/>
            <a:ext cx="152399" cy="6858000"/>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Font typeface="Arial"/>
              <a:buNone/>
            </a:pPr>
            <a:endParaRPr sz="1800" b="0" i="0" u="none" strike="noStrike" cap="none">
              <a:solidFill>
                <a:schemeClr val="dk1"/>
              </a:solidFill>
              <a:latin typeface="Georgia"/>
              <a:ea typeface="Georgia"/>
              <a:cs typeface="Georgia"/>
              <a:sym typeface="Georgia"/>
            </a:endParaRPr>
          </a:p>
        </p:txBody>
      </p:sp>
      <p:sp>
        <p:nvSpPr>
          <p:cNvPr id="10" name="Google Shape;10;p1"/>
          <p:cNvSpPr/>
          <p:nvPr/>
        </p:nvSpPr>
        <p:spPr>
          <a:xfrm>
            <a:off x="149352" y="6388385"/>
            <a:ext cx="8833103" cy="309562"/>
          </a:xfrm>
          <a:prstGeom prst="rect">
            <a:avLst/>
          </a:prstGeom>
          <a:solidFill>
            <a:schemeClr val="accent3"/>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Font typeface="Arial"/>
              <a:buNone/>
            </a:pPr>
            <a:endParaRPr sz="1800" b="0" i="0" u="none" strike="noStrike" cap="none">
              <a:solidFill>
                <a:schemeClr val="dk1"/>
              </a:solidFill>
              <a:latin typeface="Georgia"/>
              <a:ea typeface="Georgia"/>
              <a:cs typeface="Georgia"/>
              <a:sym typeface="Georgia"/>
            </a:endParaRPr>
          </a:p>
        </p:txBody>
      </p:sp>
      <p:sp>
        <p:nvSpPr>
          <p:cNvPr id="11" name="Google Shape;11;p1"/>
          <p:cNvSpPr txBox="1">
            <a:spLocks noGrp="1"/>
          </p:cNvSpPr>
          <p:nvPr>
            <p:ph type="dt" idx="10"/>
          </p:nvPr>
        </p:nvSpPr>
        <p:spPr>
          <a:xfrm>
            <a:off x="5791200" y="6404983"/>
            <a:ext cx="3044952" cy="365759"/>
          </a:xfrm>
          <a:prstGeom prst="rect">
            <a:avLst/>
          </a:prstGeom>
          <a:noFill/>
          <a:ln>
            <a:noFill/>
          </a:ln>
        </p:spPr>
        <p:txBody>
          <a:bodyPr spcFirstLastPara="1" wrap="square" lIns="91425" tIns="91425" rIns="91425" bIns="91425" anchor="t" anchorCtr="0"/>
          <a:lstStyle>
            <a:lvl1pPr marL="0" marR="0" lvl="0" indent="0" algn="r" rtl="0">
              <a:lnSpc>
                <a:spcPct val="100000"/>
              </a:lnSpc>
              <a:spcBef>
                <a:spcPts val="0"/>
              </a:spcBef>
              <a:spcAft>
                <a:spcPts val="0"/>
              </a:spcAft>
              <a:buClr>
                <a:srgbClr val="000000"/>
              </a:buClr>
              <a:buSzPts val="1400"/>
              <a:buFont typeface="Arial"/>
              <a:buNone/>
              <a:defRPr/>
            </a:lvl1pPr>
            <a:lvl2pPr marL="457200" marR="0" lvl="1" indent="0" algn="l" rtl="0">
              <a:lnSpc>
                <a:spcPct val="100000"/>
              </a:lnSpc>
              <a:spcBef>
                <a:spcPts val="0"/>
              </a:spcBef>
              <a:spcAft>
                <a:spcPts val="0"/>
              </a:spcAft>
              <a:buClr>
                <a:srgbClr val="000000"/>
              </a:buClr>
              <a:buSzPts val="1400"/>
              <a:buFont typeface="Arial"/>
              <a:buNone/>
              <a:defRPr/>
            </a:lvl2pPr>
            <a:lvl3pPr marL="914400" marR="0" lvl="2" indent="0" algn="l" rtl="0">
              <a:lnSpc>
                <a:spcPct val="100000"/>
              </a:lnSpc>
              <a:spcBef>
                <a:spcPts val="0"/>
              </a:spcBef>
              <a:spcAft>
                <a:spcPts val="0"/>
              </a:spcAft>
              <a:buClr>
                <a:srgbClr val="000000"/>
              </a:buClr>
              <a:buSzPts val="1400"/>
              <a:buFont typeface="Arial"/>
              <a:buNone/>
              <a:defRPr/>
            </a:lvl3pPr>
            <a:lvl4pPr marL="1371600" marR="0" lvl="3" indent="0" algn="l" rtl="0">
              <a:lnSpc>
                <a:spcPct val="100000"/>
              </a:lnSpc>
              <a:spcBef>
                <a:spcPts val="0"/>
              </a:spcBef>
              <a:spcAft>
                <a:spcPts val="0"/>
              </a:spcAft>
              <a:buClr>
                <a:srgbClr val="000000"/>
              </a:buClr>
              <a:buSzPts val="1400"/>
              <a:buFont typeface="Arial"/>
              <a:buNone/>
              <a:defRPr/>
            </a:lvl4pPr>
            <a:lvl5pPr marL="1828800" marR="0" lvl="4" indent="0" algn="l" rtl="0">
              <a:lnSpc>
                <a:spcPct val="100000"/>
              </a:lnSpc>
              <a:spcBef>
                <a:spcPts val="0"/>
              </a:spcBef>
              <a:spcAft>
                <a:spcPts val="0"/>
              </a:spcAft>
              <a:buClr>
                <a:srgbClr val="000000"/>
              </a:buClr>
              <a:buSzPts val="1400"/>
              <a:buFont typeface="Arial"/>
              <a:buNone/>
              <a:defRPr/>
            </a:lvl5pPr>
            <a:lvl6pPr marL="2286000" marR="0" lvl="5" indent="0" algn="l" rtl="0">
              <a:lnSpc>
                <a:spcPct val="100000"/>
              </a:lnSpc>
              <a:spcBef>
                <a:spcPts val="0"/>
              </a:spcBef>
              <a:spcAft>
                <a:spcPts val="0"/>
              </a:spcAft>
              <a:buClr>
                <a:srgbClr val="000000"/>
              </a:buClr>
              <a:buSzPts val="1400"/>
              <a:buFont typeface="Arial"/>
              <a:buNone/>
              <a:defRPr/>
            </a:lvl6pPr>
            <a:lvl7pPr marL="2743200" marR="0" lvl="6" indent="0" algn="l" rtl="0">
              <a:lnSpc>
                <a:spcPct val="100000"/>
              </a:lnSpc>
              <a:spcBef>
                <a:spcPts val="0"/>
              </a:spcBef>
              <a:spcAft>
                <a:spcPts val="0"/>
              </a:spcAft>
              <a:buClr>
                <a:srgbClr val="000000"/>
              </a:buClr>
              <a:buSzPts val="1400"/>
              <a:buFont typeface="Arial"/>
              <a:buNone/>
              <a:defRPr/>
            </a:lvl7pPr>
            <a:lvl8pPr marL="3200400" marR="0" lvl="7" indent="0" algn="l" rtl="0">
              <a:lnSpc>
                <a:spcPct val="100000"/>
              </a:lnSpc>
              <a:spcBef>
                <a:spcPts val="0"/>
              </a:spcBef>
              <a:spcAft>
                <a:spcPts val="0"/>
              </a:spcAft>
              <a:buClr>
                <a:srgbClr val="000000"/>
              </a:buClr>
              <a:buSzPts val="1400"/>
              <a:buFont typeface="Arial"/>
              <a:buNone/>
              <a:defRPr/>
            </a:lvl8pPr>
            <a:lvl9pPr marL="3657600" marR="0" lvl="8" indent="0" algn="l" rtl="0">
              <a:lnSpc>
                <a:spcPct val="100000"/>
              </a:lnSpc>
              <a:spcBef>
                <a:spcPts val="0"/>
              </a:spcBef>
              <a:spcAft>
                <a:spcPts val="0"/>
              </a:spcAft>
              <a:buClr>
                <a:srgbClr val="000000"/>
              </a:buClr>
              <a:buSzPts val="1400"/>
              <a:buFont typeface="Arial"/>
              <a:buNone/>
              <a:defRPr/>
            </a:lvl9pPr>
          </a:lstStyle>
          <a:p>
            <a:endParaRPr/>
          </a:p>
        </p:txBody>
      </p:sp>
      <p:sp>
        <p:nvSpPr>
          <p:cNvPr id="12" name="Google Shape;12;p1"/>
          <p:cNvSpPr txBox="1">
            <a:spLocks noGrp="1"/>
          </p:cNvSpPr>
          <p:nvPr>
            <p:ph type="ftr" idx="11"/>
          </p:nvPr>
        </p:nvSpPr>
        <p:spPr>
          <a:xfrm>
            <a:off x="304800" y="6410848"/>
            <a:ext cx="3581399" cy="365759"/>
          </a:xfrm>
          <a:prstGeom prst="rect">
            <a:avLst/>
          </a:prstGeom>
          <a:noFill/>
          <a:ln>
            <a:noFill/>
          </a:ln>
        </p:spPr>
        <p:txBody>
          <a:bodyPr spcFirstLastPara="1" wrap="square" lIns="91425" tIns="91425" rIns="91425" bIns="91425" anchor="t" anchorCtr="0"/>
          <a:lstStyle>
            <a:lvl1pPr marL="0" marR="0" lvl="0" indent="0" algn="l" rtl="0">
              <a:lnSpc>
                <a:spcPct val="100000"/>
              </a:lnSpc>
              <a:spcBef>
                <a:spcPts val="0"/>
              </a:spcBef>
              <a:spcAft>
                <a:spcPts val="0"/>
              </a:spcAft>
              <a:buClr>
                <a:srgbClr val="000000"/>
              </a:buClr>
              <a:buSzPts val="1400"/>
              <a:buFont typeface="Arial"/>
              <a:buNone/>
              <a:defRPr/>
            </a:lvl1pPr>
            <a:lvl2pPr marL="457200" marR="0" lvl="1" indent="0" algn="l" rtl="0">
              <a:lnSpc>
                <a:spcPct val="100000"/>
              </a:lnSpc>
              <a:spcBef>
                <a:spcPts val="0"/>
              </a:spcBef>
              <a:spcAft>
                <a:spcPts val="0"/>
              </a:spcAft>
              <a:buClr>
                <a:srgbClr val="000000"/>
              </a:buClr>
              <a:buSzPts val="1400"/>
              <a:buFont typeface="Arial"/>
              <a:buNone/>
              <a:defRPr/>
            </a:lvl2pPr>
            <a:lvl3pPr marL="914400" marR="0" lvl="2" indent="0" algn="l" rtl="0">
              <a:lnSpc>
                <a:spcPct val="100000"/>
              </a:lnSpc>
              <a:spcBef>
                <a:spcPts val="0"/>
              </a:spcBef>
              <a:spcAft>
                <a:spcPts val="0"/>
              </a:spcAft>
              <a:buClr>
                <a:srgbClr val="000000"/>
              </a:buClr>
              <a:buSzPts val="1400"/>
              <a:buFont typeface="Arial"/>
              <a:buNone/>
              <a:defRPr/>
            </a:lvl3pPr>
            <a:lvl4pPr marL="1371600" marR="0" lvl="3" indent="0" algn="l" rtl="0">
              <a:lnSpc>
                <a:spcPct val="100000"/>
              </a:lnSpc>
              <a:spcBef>
                <a:spcPts val="0"/>
              </a:spcBef>
              <a:spcAft>
                <a:spcPts val="0"/>
              </a:spcAft>
              <a:buClr>
                <a:srgbClr val="000000"/>
              </a:buClr>
              <a:buSzPts val="1400"/>
              <a:buFont typeface="Arial"/>
              <a:buNone/>
              <a:defRPr/>
            </a:lvl4pPr>
            <a:lvl5pPr marL="1828800" marR="0" lvl="4" indent="0" algn="l" rtl="0">
              <a:lnSpc>
                <a:spcPct val="100000"/>
              </a:lnSpc>
              <a:spcBef>
                <a:spcPts val="0"/>
              </a:spcBef>
              <a:spcAft>
                <a:spcPts val="0"/>
              </a:spcAft>
              <a:buClr>
                <a:srgbClr val="000000"/>
              </a:buClr>
              <a:buSzPts val="1400"/>
              <a:buFont typeface="Arial"/>
              <a:buNone/>
              <a:defRPr/>
            </a:lvl5pPr>
            <a:lvl6pPr marL="2286000" marR="0" lvl="5" indent="0" algn="l" rtl="0">
              <a:lnSpc>
                <a:spcPct val="100000"/>
              </a:lnSpc>
              <a:spcBef>
                <a:spcPts val="0"/>
              </a:spcBef>
              <a:spcAft>
                <a:spcPts val="0"/>
              </a:spcAft>
              <a:buClr>
                <a:srgbClr val="000000"/>
              </a:buClr>
              <a:buSzPts val="1400"/>
              <a:buFont typeface="Arial"/>
              <a:buNone/>
              <a:defRPr/>
            </a:lvl6pPr>
            <a:lvl7pPr marL="2743200" marR="0" lvl="6" indent="0" algn="l" rtl="0">
              <a:lnSpc>
                <a:spcPct val="100000"/>
              </a:lnSpc>
              <a:spcBef>
                <a:spcPts val="0"/>
              </a:spcBef>
              <a:spcAft>
                <a:spcPts val="0"/>
              </a:spcAft>
              <a:buClr>
                <a:srgbClr val="000000"/>
              </a:buClr>
              <a:buSzPts val="1400"/>
              <a:buFont typeface="Arial"/>
              <a:buNone/>
              <a:defRPr/>
            </a:lvl7pPr>
            <a:lvl8pPr marL="3200400" marR="0" lvl="7" indent="0" algn="l" rtl="0">
              <a:lnSpc>
                <a:spcPct val="100000"/>
              </a:lnSpc>
              <a:spcBef>
                <a:spcPts val="0"/>
              </a:spcBef>
              <a:spcAft>
                <a:spcPts val="0"/>
              </a:spcAft>
              <a:buClr>
                <a:srgbClr val="000000"/>
              </a:buClr>
              <a:buSzPts val="1400"/>
              <a:buFont typeface="Arial"/>
              <a:buNone/>
              <a:defRPr/>
            </a:lvl8pPr>
            <a:lvl9pPr marL="3657600" marR="0" lvl="8" indent="0" algn="l" rtl="0">
              <a:lnSpc>
                <a:spcPct val="100000"/>
              </a:lnSpc>
              <a:spcBef>
                <a:spcPts val="0"/>
              </a:spcBef>
              <a:spcAft>
                <a:spcPts val="0"/>
              </a:spcAft>
              <a:buClr>
                <a:srgbClr val="000000"/>
              </a:buClr>
              <a:buSzPts val="1400"/>
              <a:buFont typeface="Arial"/>
              <a:buNone/>
              <a:defRPr/>
            </a:lvl9pPr>
          </a:lstStyle>
          <a:p>
            <a:endParaRPr/>
          </a:p>
        </p:txBody>
      </p:sp>
      <p:sp>
        <p:nvSpPr>
          <p:cNvPr id="13" name="Google Shape;13;p1"/>
          <p:cNvSpPr/>
          <p:nvPr/>
        </p:nvSpPr>
        <p:spPr>
          <a:xfrm>
            <a:off x="152400" y="155447"/>
            <a:ext cx="8833103" cy="6547104"/>
          </a:xfrm>
          <a:prstGeom prst="rect">
            <a:avLst/>
          </a:prstGeom>
          <a:noFill/>
          <a:ln w="9525" cap="flat" cmpd="sng">
            <a:solidFill>
              <a:srgbClr val="370038"/>
            </a:solidFill>
            <a:prstDash val="solid"/>
            <a:miter lim="8000"/>
            <a:headEnd type="none" w="sm" len="sm"/>
            <a:tailEnd type="none" w="sm" len="sm"/>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Font typeface="Arial"/>
              <a:buNone/>
            </a:pPr>
            <a:endParaRPr sz="1800" b="0" i="0" u="none" strike="noStrike" cap="none">
              <a:solidFill>
                <a:schemeClr val="dk1"/>
              </a:solidFill>
              <a:latin typeface="Georgia"/>
              <a:ea typeface="Georgia"/>
              <a:cs typeface="Georgia"/>
              <a:sym typeface="Georgia"/>
            </a:endParaRPr>
          </a:p>
        </p:txBody>
      </p:sp>
      <p:cxnSp>
        <p:nvCxnSpPr>
          <p:cNvPr id="14" name="Google Shape;14;p1"/>
          <p:cNvCxnSpPr/>
          <p:nvPr/>
        </p:nvCxnSpPr>
        <p:spPr>
          <a:xfrm>
            <a:off x="152400" y="1276742"/>
            <a:ext cx="8833103" cy="0"/>
          </a:xfrm>
          <a:prstGeom prst="straightConnector1">
            <a:avLst/>
          </a:prstGeom>
          <a:noFill/>
          <a:ln w="9525" cap="flat" cmpd="sng">
            <a:solidFill>
              <a:srgbClr val="370038"/>
            </a:solidFill>
            <a:prstDash val="dash"/>
            <a:round/>
            <a:headEnd type="none" w="sm" len="sm"/>
            <a:tailEnd type="none" w="sm" len="sm"/>
          </a:ln>
        </p:spPr>
      </p:cxnSp>
      <p:sp>
        <p:nvSpPr>
          <p:cNvPr id="15" name="Google Shape;15;p1"/>
          <p:cNvSpPr/>
          <p:nvPr/>
        </p:nvSpPr>
        <p:spPr>
          <a:xfrm>
            <a:off x="4267200" y="956036"/>
            <a:ext cx="609599" cy="609599"/>
          </a:xfrm>
          <a:prstGeom prst="ellipse">
            <a:avLst/>
          </a:prstGeom>
          <a:solidFill>
            <a:srgbClr val="FFFFFF"/>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Font typeface="Arial"/>
              <a:buNone/>
            </a:pPr>
            <a:endParaRPr sz="1800" b="0" i="0" u="none" strike="noStrike" cap="none">
              <a:solidFill>
                <a:schemeClr val="lt1"/>
              </a:solidFill>
              <a:latin typeface="Georgia"/>
              <a:ea typeface="Georgia"/>
              <a:cs typeface="Georgia"/>
              <a:sym typeface="Georgia"/>
            </a:endParaRPr>
          </a:p>
        </p:txBody>
      </p:sp>
      <p:sp>
        <p:nvSpPr>
          <p:cNvPr id="16" name="Google Shape;16;p1"/>
          <p:cNvSpPr/>
          <p:nvPr/>
        </p:nvSpPr>
        <p:spPr>
          <a:xfrm>
            <a:off x="4361687" y="1050524"/>
            <a:ext cx="420624" cy="420624"/>
          </a:xfrm>
          <a:prstGeom prst="ellipse">
            <a:avLst/>
          </a:prstGeom>
          <a:solidFill>
            <a:srgbClr val="FFFFFF"/>
          </a:solidFill>
          <a:ln w="50800" cap="rnd" cmpd="sng">
            <a:solidFill>
              <a:srgbClr val="370038"/>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Font typeface="Arial"/>
              <a:buNone/>
            </a:pPr>
            <a:endParaRPr sz="1800" b="0" i="0" u="none" strike="noStrike" cap="none">
              <a:solidFill>
                <a:schemeClr val="lt1"/>
              </a:solidFill>
              <a:latin typeface="Georgia"/>
              <a:ea typeface="Georgia"/>
              <a:cs typeface="Georgia"/>
              <a:sym typeface="Georgia"/>
            </a:endParaRPr>
          </a:p>
        </p:txBody>
      </p:sp>
      <p:sp>
        <p:nvSpPr>
          <p:cNvPr id="17" name="Google Shape;17;p1"/>
          <p:cNvSpPr txBox="1">
            <a:spLocks noGrp="1"/>
          </p:cNvSpPr>
          <p:nvPr>
            <p:ph type="sldNum" idx="12"/>
          </p:nvPr>
        </p:nvSpPr>
        <p:spPr>
          <a:xfrm>
            <a:off x="4343400" y="1040174"/>
            <a:ext cx="457200" cy="441324"/>
          </a:xfrm>
          <a:prstGeom prst="rect">
            <a:avLst/>
          </a:prstGeom>
          <a:noFill/>
          <a:ln>
            <a:noFill/>
          </a:ln>
        </p:spPr>
        <p:txBody>
          <a:bodyPr spcFirstLastPara="1" wrap="square" lIns="45700" tIns="45700" rIns="45700" bIns="45700" anchor="ctr" anchorCtr="0">
            <a:noAutofit/>
          </a:bodyPr>
          <a:lstStyle>
            <a:lvl1pPr marL="0" marR="0" lvl="0" indent="0" algn="ctr" rtl="0">
              <a:lnSpc>
                <a:spcPct val="100000"/>
              </a:lnSpc>
              <a:spcBef>
                <a:spcPts val="0"/>
              </a:spcBef>
              <a:spcAft>
                <a:spcPts val="0"/>
              </a:spcAft>
              <a:buClr>
                <a:srgbClr val="370038"/>
              </a:buClr>
              <a:buFont typeface="Georgia"/>
              <a:buNone/>
              <a:defRPr sz="1600" b="0" i="0" u="none" strike="noStrike" cap="none">
                <a:solidFill>
                  <a:srgbClr val="370038"/>
                </a:solidFill>
                <a:latin typeface="Georgia"/>
                <a:ea typeface="Georgia"/>
                <a:cs typeface="Georgia"/>
                <a:sym typeface="Georgia"/>
              </a:defRPr>
            </a:lvl1pPr>
            <a:lvl2pPr marL="0" marR="0" lvl="1" indent="0" algn="ctr" rtl="0">
              <a:lnSpc>
                <a:spcPct val="100000"/>
              </a:lnSpc>
              <a:spcBef>
                <a:spcPts val="0"/>
              </a:spcBef>
              <a:spcAft>
                <a:spcPts val="0"/>
              </a:spcAft>
              <a:buClr>
                <a:srgbClr val="370038"/>
              </a:buClr>
              <a:buFont typeface="Georgia"/>
              <a:buNone/>
              <a:defRPr sz="1600" b="0" i="0" u="none" strike="noStrike" cap="none">
                <a:solidFill>
                  <a:srgbClr val="370038"/>
                </a:solidFill>
                <a:latin typeface="Georgia"/>
                <a:ea typeface="Georgia"/>
                <a:cs typeface="Georgia"/>
                <a:sym typeface="Georgia"/>
              </a:defRPr>
            </a:lvl2pPr>
            <a:lvl3pPr marL="0" marR="0" lvl="2" indent="0" algn="ctr" rtl="0">
              <a:lnSpc>
                <a:spcPct val="100000"/>
              </a:lnSpc>
              <a:spcBef>
                <a:spcPts val="0"/>
              </a:spcBef>
              <a:spcAft>
                <a:spcPts val="0"/>
              </a:spcAft>
              <a:buClr>
                <a:srgbClr val="370038"/>
              </a:buClr>
              <a:buFont typeface="Georgia"/>
              <a:buNone/>
              <a:defRPr sz="1600" b="0" i="0" u="none" strike="noStrike" cap="none">
                <a:solidFill>
                  <a:srgbClr val="370038"/>
                </a:solidFill>
                <a:latin typeface="Georgia"/>
                <a:ea typeface="Georgia"/>
                <a:cs typeface="Georgia"/>
                <a:sym typeface="Georgia"/>
              </a:defRPr>
            </a:lvl3pPr>
            <a:lvl4pPr marL="0" marR="0" lvl="3" indent="0" algn="ctr" rtl="0">
              <a:lnSpc>
                <a:spcPct val="100000"/>
              </a:lnSpc>
              <a:spcBef>
                <a:spcPts val="0"/>
              </a:spcBef>
              <a:spcAft>
                <a:spcPts val="0"/>
              </a:spcAft>
              <a:buClr>
                <a:srgbClr val="370038"/>
              </a:buClr>
              <a:buFont typeface="Georgia"/>
              <a:buNone/>
              <a:defRPr sz="1600" b="0" i="0" u="none" strike="noStrike" cap="none">
                <a:solidFill>
                  <a:srgbClr val="370038"/>
                </a:solidFill>
                <a:latin typeface="Georgia"/>
                <a:ea typeface="Georgia"/>
                <a:cs typeface="Georgia"/>
                <a:sym typeface="Georgia"/>
              </a:defRPr>
            </a:lvl4pPr>
            <a:lvl5pPr marL="0" marR="0" lvl="4" indent="0" algn="ctr" rtl="0">
              <a:lnSpc>
                <a:spcPct val="100000"/>
              </a:lnSpc>
              <a:spcBef>
                <a:spcPts val="0"/>
              </a:spcBef>
              <a:spcAft>
                <a:spcPts val="0"/>
              </a:spcAft>
              <a:buClr>
                <a:srgbClr val="370038"/>
              </a:buClr>
              <a:buFont typeface="Georgia"/>
              <a:buNone/>
              <a:defRPr sz="1600" b="0" i="0" u="none" strike="noStrike" cap="none">
                <a:solidFill>
                  <a:srgbClr val="370038"/>
                </a:solidFill>
                <a:latin typeface="Georgia"/>
                <a:ea typeface="Georgia"/>
                <a:cs typeface="Georgia"/>
                <a:sym typeface="Georgia"/>
              </a:defRPr>
            </a:lvl5pPr>
            <a:lvl6pPr marL="0" marR="0" lvl="5" indent="0" algn="ctr" rtl="0">
              <a:lnSpc>
                <a:spcPct val="100000"/>
              </a:lnSpc>
              <a:spcBef>
                <a:spcPts val="0"/>
              </a:spcBef>
              <a:spcAft>
                <a:spcPts val="0"/>
              </a:spcAft>
              <a:buClr>
                <a:srgbClr val="370038"/>
              </a:buClr>
              <a:buFont typeface="Georgia"/>
              <a:buNone/>
              <a:defRPr sz="1600" b="0" i="0" u="none" strike="noStrike" cap="none">
                <a:solidFill>
                  <a:srgbClr val="370038"/>
                </a:solidFill>
                <a:latin typeface="Georgia"/>
                <a:ea typeface="Georgia"/>
                <a:cs typeface="Georgia"/>
                <a:sym typeface="Georgia"/>
              </a:defRPr>
            </a:lvl6pPr>
            <a:lvl7pPr marL="0" marR="0" lvl="6" indent="0" algn="ctr" rtl="0">
              <a:lnSpc>
                <a:spcPct val="100000"/>
              </a:lnSpc>
              <a:spcBef>
                <a:spcPts val="0"/>
              </a:spcBef>
              <a:spcAft>
                <a:spcPts val="0"/>
              </a:spcAft>
              <a:buClr>
                <a:srgbClr val="370038"/>
              </a:buClr>
              <a:buFont typeface="Georgia"/>
              <a:buNone/>
              <a:defRPr sz="1600" b="0" i="0" u="none" strike="noStrike" cap="none">
                <a:solidFill>
                  <a:srgbClr val="370038"/>
                </a:solidFill>
                <a:latin typeface="Georgia"/>
                <a:ea typeface="Georgia"/>
                <a:cs typeface="Georgia"/>
                <a:sym typeface="Georgia"/>
              </a:defRPr>
            </a:lvl7pPr>
            <a:lvl8pPr marL="0" marR="0" lvl="7" indent="0" algn="ctr" rtl="0">
              <a:lnSpc>
                <a:spcPct val="100000"/>
              </a:lnSpc>
              <a:spcBef>
                <a:spcPts val="0"/>
              </a:spcBef>
              <a:spcAft>
                <a:spcPts val="0"/>
              </a:spcAft>
              <a:buClr>
                <a:srgbClr val="370038"/>
              </a:buClr>
              <a:buFont typeface="Georgia"/>
              <a:buNone/>
              <a:defRPr sz="1600" b="0" i="0" u="none" strike="noStrike" cap="none">
                <a:solidFill>
                  <a:srgbClr val="370038"/>
                </a:solidFill>
                <a:latin typeface="Georgia"/>
                <a:ea typeface="Georgia"/>
                <a:cs typeface="Georgia"/>
                <a:sym typeface="Georgia"/>
              </a:defRPr>
            </a:lvl8pPr>
            <a:lvl9pPr marL="0" marR="0" lvl="8" indent="0" algn="ctr" rtl="0">
              <a:lnSpc>
                <a:spcPct val="100000"/>
              </a:lnSpc>
              <a:spcBef>
                <a:spcPts val="0"/>
              </a:spcBef>
              <a:spcAft>
                <a:spcPts val="0"/>
              </a:spcAft>
              <a:buClr>
                <a:srgbClr val="370038"/>
              </a:buClr>
              <a:buFont typeface="Georgia"/>
              <a:buNone/>
              <a:defRPr sz="1600" b="0" i="0" u="none" strike="noStrike" cap="none">
                <a:solidFill>
                  <a:srgbClr val="370038"/>
                </a:solidFill>
                <a:latin typeface="Georgia"/>
                <a:ea typeface="Georgia"/>
                <a:cs typeface="Georgia"/>
                <a:sym typeface="Georgia"/>
              </a:defRPr>
            </a:lvl9pPr>
          </a:lstStyle>
          <a:p>
            <a:pPr marL="0" lvl="0" indent="0" algn="ctr" rtl="0">
              <a:spcBef>
                <a:spcPts val="0"/>
              </a:spcBef>
              <a:spcAft>
                <a:spcPts val="0"/>
              </a:spcAft>
              <a:buNone/>
            </a:pPr>
            <a:fld id="{00000000-1234-1234-1234-123412341234}" type="slidenum">
              <a:rPr lang="en-US"/>
              <a:t>‹#›</a:t>
            </a:fld>
            <a:endParaRPr/>
          </a:p>
        </p:txBody>
      </p:sp>
      <p:sp>
        <p:nvSpPr>
          <p:cNvPr id="18" name="Google Shape;18;p1"/>
          <p:cNvSpPr txBox="1">
            <a:spLocks noGrp="1"/>
          </p:cNvSpPr>
          <p:nvPr>
            <p:ph type="title"/>
          </p:nvPr>
        </p:nvSpPr>
        <p:spPr>
          <a:xfrm>
            <a:off x="301752" y="228600"/>
            <a:ext cx="8534399" cy="758951"/>
          </a:xfrm>
          <a:prstGeom prst="rect">
            <a:avLst/>
          </a:prstGeom>
          <a:noFill/>
          <a:ln>
            <a:noFill/>
          </a:ln>
        </p:spPr>
        <p:txBody>
          <a:bodyPr spcFirstLastPara="1" wrap="square" lIns="91425" tIns="91425" rIns="91425" bIns="91425" anchor="b" anchorCtr="0"/>
          <a:lstStyle>
            <a:lvl1pPr marL="0" marR="0" lvl="0" indent="0" algn="ctr" rtl="0">
              <a:lnSpc>
                <a:spcPct val="100000"/>
              </a:lnSpc>
              <a:spcBef>
                <a:spcPts val="0"/>
              </a:spcBef>
              <a:spcAft>
                <a:spcPts val="0"/>
              </a:spcAft>
              <a:buClr>
                <a:srgbClr val="370038"/>
              </a:buClr>
              <a:buSzPts val="1400"/>
              <a:buFont typeface="Georgia"/>
              <a:buNone/>
              <a:defRPr/>
            </a:lvl1pPr>
            <a:lvl2pPr marL="0" marR="0" lvl="1" indent="0" algn="l" rtl="0">
              <a:lnSpc>
                <a:spcPct val="100000"/>
              </a:lnSpc>
              <a:spcBef>
                <a:spcPts val="0"/>
              </a:spcBef>
              <a:spcAft>
                <a:spcPts val="0"/>
              </a:spcAft>
              <a:buClr>
                <a:srgbClr val="000000"/>
              </a:buClr>
              <a:buSzPts val="1400"/>
              <a:buFont typeface="Arial"/>
              <a:buNone/>
              <a:defRPr/>
            </a:lvl2pPr>
            <a:lvl3pPr marL="0" marR="0" lvl="2" indent="-88900" algn="l" rtl="0">
              <a:spcBef>
                <a:spcPts val="0"/>
              </a:spcBef>
              <a:spcAft>
                <a:spcPts val="0"/>
              </a:spcAft>
              <a:buSzPts val="1400"/>
              <a:buChar char="■"/>
              <a:defRPr/>
            </a:lvl3pPr>
            <a:lvl4pPr marL="0" marR="0" lvl="3" indent="-88900" algn="l" rtl="0">
              <a:spcBef>
                <a:spcPts val="0"/>
              </a:spcBef>
              <a:spcAft>
                <a:spcPts val="0"/>
              </a:spcAft>
              <a:buSzPts val="1400"/>
              <a:buChar char="●"/>
              <a:defRPr/>
            </a:lvl4pPr>
            <a:lvl5pPr marL="0" marR="0" lvl="4" indent="-88900" algn="l" rtl="0">
              <a:spcBef>
                <a:spcPts val="0"/>
              </a:spcBef>
              <a:spcAft>
                <a:spcPts val="0"/>
              </a:spcAft>
              <a:buSzPts val="1400"/>
              <a:buChar char="○"/>
              <a:defRPr/>
            </a:lvl5pPr>
            <a:lvl6pPr marL="0" marR="0" lvl="5" indent="-88900" algn="l" rtl="0">
              <a:spcBef>
                <a:spcPts val="0"/>
              </a:spcBef>
              <a:spcAft>
                <a:spcPts val="0"/>
              </a:spcAft>
              <a:buSzPts val="1400"/>
              <a:buChar char="■"/>
              <a:defRPr/>
            </a:lvl6pPr>
            <a:lvl7pPr marL="0" marR="0" lvl="6" indent="-88900" algn="l" rtl="0">
              <a:spcBef>
                <a:spcPts val="0"/>
              </a:spcBef>
              <a:spcAft>
                <a:spcPts val="0"/>
              </a:spcAft>
              <a:buSzPts val="1400"/>
              <a:buChar char="●"/>
              <a:defRPr/>
            </a:lvl7pPr>
            <a:lvl8pPr marL="0" marR="0" lvl="7" indent="-88900" algn="l" rtl="0">
              <a:spcBef>
                <a:spcPts val="0"/>
              </a:spcBef>
              <a:spcAft>
                <a:spcPts val="0"/>
              </a:spcAft>
              <a:buSzPts val="1400"/>
              <a:buChar char="○"/>
              <a:defRPr/>
            </a:lvl8pPr>
            <a:lvl9pPr marL="0" marR="0" lvl="8" indent="-88900" algn="l" rtl="0">
              <a:spcBef>
                <a:spcPts val="0"/>
              </a:spcBef>
              <a:spcAft>
                <a:spcPts val="0"/>
              </a:spcAft>
              <a:buSzPts val="1400"/>
              <a:buChar char="■"/>
              <a:defRPr/>
            </a:lvl9pPr>
          </a:lstStyle>
          <a:p>
            <a:endParaRPr/>
          </a:p>
        </p:txBody>
      </p:sp>
      <p:sp>
        <p:nvSpPr>
          <p:cNvPr id="19" name="Google Shape;19;p1"/>
          <p:cNvSpPr txBox="1">
            <a:spLocks noGrp="1"/>
          </p:cNvSpPr>
          <p:nvPr>
            <p:ph type="body" idx="1"/>
          </p:nvPr>
        </p:nvSpPr>
        <p:spPr>
          <a:xfrm>
            <a:off x="301752" y="1524000"/>
            <a:ext cx="8534399" cy="4599431"/>
          </a:xfrm>
          <a:prstGeom prst="rect">
            <a:avLst/>
          </a:prstGeom>
          <a:noFill/>
          <a:ln>
            <a:noFill/>
          </a:ln>
        </p:spPr>
        <p:txBody>
          <a:bodyPr spcFirstLastPara="1" wrap="square" lIns="91425" tIns="91425" rIns="91425" bIns="91425" anchor="t" anchorCtr="0"/>
          <a:lstStyle>
            <a:lvl1pPr marL="457200" marR="0" lvl="0" indent="-317500" algn="l" rtl="0">
              <a:lnSpc>
                <a:spcPct val="100000"/>
              </a:lnSpc>
              <a:spcBef>
                <a:spcPts val="540"/>
              </a:spcBef>
              <a:spcAft>
                <a:spcPts val="0"/>
              </a:spcAft>
              <a:buClr>
                <a:schemeClr val="accent1"/>
              </a:buClr>
              <a:buSzPts val="1400"/>
              <a:buFont typeface="Noto Symbol"/>
              <a:buChar char="●"/>
              <a:defRPr/>
            </a:lvl1pPr>
            <a:lvl2pPr marL="914400" marR="0" lvl="1" indent="-317500" algn="l" rtl="0">
              <a:lnSpc>
                <a:spcPct val="100000"/>
              </a:lnSpc>
              <a:spcBef>
                <a:spcPts val="440"/>
              </a:spcBef>
              <a:spcAft>
                <a:spcPts val="0"/>
              </a:spcAft>
              <a:buClr>
                <a:schemeClr val="accent2"/>
              </a:buClr>
              <a:buSzPts val="1400"/>
              <a:buFont typeface="Noto Symbol"/>
              <a:buChar char="○"/>
              <a:defRPr/>
            </a:lvl2pPr>
            <a:lvl3pPr marL="1371600" marR="0" lvl="2" indent="-317500" algn="l" rtl="0">
              <a:lnSpc>
                <a:spcPct val="100000"/>
              </a:lnSpc>
              <a:spcBef>
                <a:spcPts val="400"/>
              </a:spcBef>
              <a:spcAft>
                <a:spcPts val="0"/>
              </a:spcAft>
              <a:buClr>
                <a:schemeClr val="accent3"/>
              </a:buClr>
              <a:buSzPts val="1400"/>
              <a:buFont typeface="Noto Symbol"/>
              <a:buChar char="•"/>
              <a:defRPr/>
            </a:lvl3pPr>
            <a:lvl4pPr marL="1828800" marR="0" lvl="3" indent="-317500" algn="l" rtl="0">
              <a:lnSpc>
                <a:spcPct val="100000"/>
              </a:lnSpc>
              <a:spcBef>
                <a:spcPts val="400"/>
              </a:spcBef>
              <a:spcAft>
                <a:spcPts val="0"/>
              </a:spcAft>
              <a:buClr>
                <a:schemeClr val="accent4"/>
              </a:buClr>
              <a:buSzPts val="1400"/>
              <a:buFont typeface="Noto Symbol"/>
              <a:buChar char="•"/>
              <a:defRPr/>
            </a:lvl4pPr>
            <a:lvl5pPr marL="2286000" marR="0" lvl="4" indent="-317500" algn="l" rtl="0">
              <a:lnSpc>
                <a:spcPct val="100000"/>
              </a:lnSpc>
              <a:spcBef>
                <a:spcPts val="360"/>
              </a:spcBef>
              <a:spcAft>
                <a:spcPts val="0"/>
              </a:spcAft>
              <a:buClr>
                <a:schemeClr val="accent5"/>
              </a:buClr>
              <a:buSzPts val="1400"/>
              <a:buFont typeface="Georgia"/>
              <a:buChar char="•"/>
              <a:defRPr/>
            </a:lvl5pPr>
            <a:lvl6pPr marL="2743200" marR="0" lvl="5" indent="-317500" algn="l" rtl="0">
              <a:lnSpc>
                <a:spcPct val="100000"/>
              </a:lnSpc>
              <a:spcBef>
                <a:spcPts val="360"/>
              </a:spcBef>
              <a:spcAft>
                <a:spcPts val="0"/>
              </a:spcAft>
              <a:buClr>
                <a:schemeClr val="accent6"/>
              </a:buClr>
              <a:buSzPts val="1400"/>
              <a:buFont typeface="Noto Symbol"/>
              <a:buChar char="●"/>
              <a:defRPr/>
            </a:lvl6pPr>
            <a:lvl7pPr marL="3200400" marR="0" lvl="6" indent="-317500" algn="l" rtl="0">
              <a:lnSpc>
                <a:spcPct val="100000"/>
              </a:lnSpc>
              <a:spcBef>
                <a:spcPts val="320"/>
              </a:spcBef>
              <a:spcAft>
                <a:spcPts val="0"/>
              </a:spcAft>
              <a:buClr>
                <a:srgbClr val="1B406E"/>
              </a:buClr>
              <a:buSzPts val="1400"/>
              <a:buFont typeface="Georgia"/>
              <a:buChar char="•"/>
              <a:defRPr/>
            </a:lvl7pPr>
            <a:lvl8pPr marL="3657600" marR="0" lvl="7" indent="-317500" algn="l" rtl="0">
              <a:lnSpc>
                <a:spcPct val="100000"/>
              </a:lnSpc>
              <a:spcBef>
                <a:spcPts val="320"/>
              </a:spcBef>
              <a:spcAft>
                <a:spcPts val="0"/>
              </a:spcAft>
              <a:buClr>
                <a:srgbClr val="71588F"/>
              </a:buClr>
              <a:buSzPts val="1400"/>
              <a:buFont typeface="Georgia"/>
              <a:buChar char="•"/>
              <a:defRPr/>
            </a:lvl8pPr>
            <a:lvl9pPr marL="4114800" marR="0" lvl="8" indent="-317500" algn="l" rtl="0">
              <a:lnSpc>
                <a:spcPct val="100000"/>
              </a:lnSpc>
              <a:spcBef>
                <a:spcPts val="280"/>
              </a:spcBef>
              <a:spcAft>
                <a:spcPts val="0"/>
              </a:spcAft>
              <a:buClr>
                <a:srgbClr val="455523"/>
              </a:buClr>
              <a:buSzPts val="1400"/>
              <a:buFont typeface="Georgia"/>
              <a:buChar char="•"/>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comments" Target="../comments/comment1.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mailto:svduncan@umich.edu"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 Id="rId5" Type="http://schemas.openxmlformats.org/officeDocument/2006/relationships/image" Target="../media/image1.png"/><Relationship Id="rId4" Type="http://schemas.openxmlformats.org/officeDocument/2006/relationships/hyperlink" Target="mailto:mallomar@umich.edu" TargetMode="Externa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lt2"/>
        </a:solidFill>
        <a:effectLst/>
      </p:bgPr>
    </p:bg>
    <p:spTree>
      <p:nvGrpSpPr>
        <p:cNvPr id="1" name="Shape 161"/>
        <p:cNvGrpSpPr/>
        <p:nvPr/>
      </p:nvGrpSpPr>
      <p:grpSpPr>
        <a:xfrm>
          <a:off x="0" y="0"/>
          <a:ext cx="0" cy="0"/>
          <a:chOff x="0" y="0"/>
          <a:chExt cx="0" cy="0"/>
        </a:xfrm>
      </p:grpSpPr>
      <p:sp>
        <p:nvSpPr>
          <p:cNvPr id="162" name="Google Shape;162;p13"/>
          <p:cNvSpPr txBox="1">
            <a:spLocks noGrp="1"/>
          </p:cNvSpPr>
          <p:nvPr>
            <p:ph type="subTitle" idx="1"/>
          </p:nvPr>
        </p:nvSpPr>
        <p:spPr>
          <a:xfrm>
            <a:off x="304800" y="3276600"/>
            <a:ext cx="8381999" cy="2590800"/>
          </a:xfrm>
          <a:prstGeom prst="rect">
            <a:avLst/>
          </a:prstGeom>
          <a:no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chemeClr val="accent1"/>
              </a:buClr>
              <a:buFont typeface="Noto Symbol"/>
              <a:buNone/>
            </a:pPr>
            <a:r>
              <a:rPr lang="en-US" sz="2000" b="1" i="0" u="none" strike="noStrike" cap="none">
                <a:solidFill>
                  <a:schemeClr val="dk1"/>
                </a:solidFill>
                <a:latin typeface="Georgia"/>
                <a:ea typeface="Georgia"/>
                <a:cs typeface="Georgia"/>
                <a:sym typeface="Georgia"/>
              </a:rPr>
              <a:t>MALLORY MARTIN-F</a:t>
            </a:r>
            <a:r>
              <a:rPr lang="en-US" sz="2000" b="1">
                <a:solidFill>
                  <a:schemeClr val="dk1"/>
                </a:solidFill>
                <a:latin typeface="Georgia"/>
                <a:ea typeface="Georgia"/>
                <a:cs typeface="Georgia"/>
                <a:sym typeface="Georgia"/>
              </a:rPr>
              <a:t>ERGUSON</a:t>
            </a:r>
            <a:r>
              <a:rPr lang="en-US" sz="2000" b="1" i="0" u="none" strike="noStrike" cap="none">
                <a:solidFill>
                  <a:schemeClr val="dk1"/>
                </a:solidFill>
                <a:latin typeface="Georgia"/>
                <a:ea typeface="Georgia"/>
                <a:cs typeface="Georgia"/>
                <a:sym typeface="Georgia"/>
              </a:rPr>
              <a:t>, M.Ed</a:t>
            </a:r>
            <a:endParaRPr/>
          </a:p>
          <a:p>
            <a:pPr marL="0" marR="0" lvl="0" indent="0" algn="ctr" rtl="0">
              <a:lnSpc>
                <a:spcPct val="100000"/>
              </a:lnSpc>
              <a:spcBef>
                <a:spcPts val="280"/>
              </a:spcBef>
              <a:spcAft>
                <a:spcPts val="0"/>
              </a:spcAft>
              <a:buClr>
                <a:schemeClr val="accent1"/>
              </a:buClr>
              <a:buFont typeface="Noto Symbol"/>
              <a:buNone/>
            </a:pPr>
            <a:r>
              <a:rPr lang="en-US" sz="1400" b="0" i="0" u="none" strike="noStrike" cap="none">
                <a:solidFill>
                  <a:schemeClr val="dk1"/>
                </a:solidFill>
                <a:latin typeface="Georgia"/>
                <a:ea typeface="Georgia"/>
                <a:cs typeface="Georgia"/>
                <a:sym typeface="Georgia"/>
              </a:rPr>
              <a:t>ASSOCIATE DIRECTOR OF HOUSING </a:t>
            </a:r>
            <a:endParaRPr/>
          </a:p>
          <a:p>
            <a:pPr marL="0" marR="0" lvl="0" indent="0" algn="ctr" rtl="0">
              <a:lnSpc>
                <a:spcPct val="100000"/>
              </a:lnSpc>
              <a:spcBef>
                <a:spcPts val="280"/>
              </a:spcBef>
              <a:spcAft>
                <a:spcPts val="0"/>
              </a:spcAft>
              <a:buClr>
                <a:schemeClr val="accent1"/>
              </a:buClr>
              <a:buFont typeface="Noto Symbol"/>
              <a:buNone/>
            </a:pPr>
            <a:r>
              <a:rPr lang="en-US" sz="1400" b="0" i="0" u="none" strike="noStrike" cap="none">
                <a:solidFill>
                  <a:schemeClr val="dk1"/>
                </a:solidFill>
                <a:latin typeface="Georgia"/>
                <a:ea typeface="Georgia"/>
                <a:cs typeface="Georgia"/>
                <a:sym typeface="Georgia"/>
              </a:rPr>
              <a:t>STUDENT CONDUCT AND CONFLICT RESOLUTION</a:t>
            </a:r>
            <a:endParaRPr/>
          </a:p>
          <a:p>
            <a:pPr marL="0" marR="0" lvl="0" indent="0" algn="l" rtl="0">
              <a:lnSpc>
                <a:spcPct val="100000"/>
              </a:lnSpc>
              <a:spcBef>
                <a:spcPts val="320"/>
              </a:spcBef>
              <a:spcAft>
                <a:spcPts val="0"/>
              </a:spcAft>
              <a:buClr>
                <a:schemeClr val="accent1"/>
              </a:buClr>
              <a:buFont typeface="Noto Symbol"/>
              <a:buNone/>
            </a:pPr>
            <a:endParaRPr sz="1600" b="1" i="0" u="none" strike="noStrike" cap="none">
              <a:solidFill>
                <a:schemeClr val="dk1"/>
              </a:solidFill>
              <a:latin typeface="Georgia"/>
              <a:ea typeface="Georgia"/>
              <a:cs typeface="Georgia"/>
              <a:sym typeface="Georgia"/>
            </a:endParaRPr>
          </a:p>
          <a:p>
            <a:pPr marL="0" marR="0" lvl="0" indent="0" algn="ctr" rtl="0">
              <a:lnSpc>
                <a:spcPct val="100000"/>
              </a:lnSpc>
              <a:spcBef>
                <a:spcPts val="360"/>
              </a:spcBef>
              <a:spcAft>
                <a:spcPts val="0"/>
              </a:spcAft>
              <a:buClr>
                <a:schemeClr val="accent1"/>
              </a:buClr>
              <a:buFont typeface="Noto Symbol"/>
              <a:buNone/>
            </a:pPr>
            <a:r>
              <a:rPr lang="en-US" sz="2000" b="1">
                <a:solidFill>
                  <a:schemeClr val="dk1"/>
                </a:solidFill>
                <a:latin typeface="Georgia"/>
                <a:ea typeface="Georgia"/>
                <a:cs typeface="Georgia"/>
                <a:sym typeface="Georgia"/>
              </a:rPr>
              <a:t>SHIRA</a:t>
            </a:r>
            <a:r>
              <a:rPr lang="en-US" sz="2000" b="1" i="0" u="none" strike="noStrike" cap="none">
                <a:solidFill>
                  <a:schemeClr val="dk1"/>
                </a:solidFill>
                <a:latin typeface="Georgia"/>
                <a:ea typeface="Georgia"/>
                <a:cs typeface="Georgia"/>
                <a:sym typeface="Georgia"/>
              </a:rPr>
              <a:t> </a:t>
            </a:r>
            <a:r>
              <a:rPr lang="en-US" sz="2000" b="1">
                <a:solidFill>
                  <a:schemeClr val="dk1"/>
                </a:solidFill>
                <a:latin typeface="Georgia"/>
                <a:ea typeface="Georgia"/>
                <a:cs typeface="Georgia"/>
                <a:sym typeface="Georgia"/>
              </a:rPr>
              <a:t>COVINGTON</a:t>
            </a:r>
            <a:r>
              <a:rPr lang="en-US" sz="2000" b="1" i="0" u="none" strike="noStrike" cap="none">
                <a:solidFill>
                  <a:schemeClr val="dk1"/>
                </a:solidFill>
                <a:latin typeface="Georgia"/>
                <a:ea typeface="Georgia"/>
                <a:cs typeface="Georgia"/>
                <a:sym typeface="Georgia"/>
              </a:rPr>
              <a:t>, M.</a:t>
            </a:r>
            <a:r>
              <a:rPr lang="en-US" sz="2000" b="1">
                <a:solidFill>
                  <a:schemeClr val="dk1"/>
                </a:solidFill>
                <a:latin typeface="Georgia"/>
                <a:ea typeface="Georgia"/>
                <a:cs typeface="Georgia"/>
                <a:sym typeface="Georgia"/>
              </a:rPr>
              <a:t>S.</a:t>
            </a:r>
            <a:endParaRPr/>
          </a:p>
          <a:p>
            <a:pPr marL="0" marR="0" lvl="0" indent="0" algn="ctr" rtl="0">
              <a:lnSpc>
                <a:spcPct val="100000"/>
              </a:lnSpc>
              <a:spcBef>
                <a:spcPts val="280"/>
              </a:spcBef>
              <a:spcAft>
                <a:spcPts val="0"/>
              </a:spcAft>
              <a:buClr>
                <a:schemeClr val="accent1"/>
              </a:buClr>
              <a:buFont typeface="Noto Symbol"/>
              <a:buNone/>
            </a:pPr>
            <a:r>
              <a:rPr lang="en-US">
                <a:solidFill>
                  <a:schemeClr val="dk1"/>
                </a:solidFill>
                <a:latin typeface="Georgia"/>
                <a:ea typeface="Georgia"/>
                <a:cs typeface="Georgia"/>
                <a:sym typeface="Georgia"/>
              </a:rPr>
              <a:t>ASSISTANT </a:t>
            </a:r>
            <a:r>
              <a:rPr lang="en-US" sz="1400" b="0" i="0" u="none" strike="noStrike" cap="none">
                <a:solidFill>
                  <a:schemeClr val="dk1"/>
                </a:solidFill>
                <a:latin typeface="Georgia"/>
                <a:ea typeface="Georgia"/>
                <a:cs typeface="Georgia"/>
                <a:sym typeface="Georgia"/>
              </a:rPr>
              <a:t>DIRECTOR OF DIVERSITY AND INCLUSION</a:t>
            </a:r>
            <a:endParaRPr/>
          </a:p>
          <a:p>
            <a:pPr marL="0" marR="0" lvl="0" indent="0" algn="ctr" rtl="0">
              <a:lnSpc>
                <a:spcPct val="100000"/>
              </a:lnSpc>
              <a:spcBef>
                <a:spcPts val="320"/>
              </a:spcBef>
              <a:spcAft>
                <a:spcPts val="0"/>
              </a:spcAft>
              <a:buClr>
                <a:schemeClr val="accent1"/>
              </a:buClr>
              <a:buFont typeface="Noto Symbol"/>
              <a:buNone/>
            </a:pPr>
            <a:endParaRPr sz="1600" b="1" i="0" u="none" strike="noStrike" cap="none">
              <a:solidFill>
                <a:schemeClr val="dk1"/>
              </a:solidFill>
              <a:latin typeface="Georgia"/>
              <a:ea typeface="Georgia"/>
              <a:cs typeface="Georgia"/>
              <a:sym typeface="Georgia"/>
            </a:endParaRPr>
          </a:p>
          <a:p>
            <a:pPr marL="0" marR="0" lvl="0" indent="0" algn="ctr" rtl="0">
              <a:lnSpc>
                <a:spcPct val="100000"/>
              </a:lnSpc>
              <a:spcBef>
                <a:spcPts val="320"/>
              </a:spcBef>
              <a:spcAft>
                <a:spcPts val="0"/>
              </a:spcAft>
              <a:buClr>
                <a:schemeClr val="accent1"/>
              </a:buClr>
              <a:buFont typeface="Noto Symbol"/>
              <a:buNone/>
            </a:pPr>
            <a:endParaRPr sz="1600" b="1" i="0" u="none" strike="noStrike" cap="none">
              <a:solidFill>
                <a:schemeClr val="dk2"/>
              </a:solidFill>
              <a:latin typeface="Georgia"/>
              <a:ea typeface="Georgia"/>
              <a:cs typeface="Georgia"/>
              <a:sym typeface="Georgia"/>
            </a:endParaRPr>
          </a:p>
        </p:txBody>
      </p:sp>
      <p:sp>
        <p:nvSpPr>
          <p:cNvPr id="163" name="Google Shape;163;p13"/>
          <p:cNvSpPr txBox="1">
            <a:spLocks noGrp="1"/>
          </p:cNvSpPr>
          <p:nvPr>
            <p:ph type="ctrTitle"/>
          </p:nvPr>
        </p:nvSpPr>
        <p:spPr>
          <a:xfrm>
            <a:off x="685800" y="381000"/>
            <a:ext cx="7772400" cy="1752600"/>
          </a:xfrm>
          <a:prstGeom prst="rect">
            <a:avLst/>
          </a:prstGeom>
          <a:noFill/>
          <a:ln>
            <a:noFill/>
          </a:ln>
        </p:spPr>
        <p:txBody>
          <a:bodyPr spcFirstLastPara="1" wrap="square" lIns="91425" tIns="45700" rIns="91425" bIns="45700" anchor="b" anchorCtr="0">
            <a:noAutofit/>
          </a:bodyPr>
          <a:lstStyle/>
          <a:p>
            <a:pPr marL="0" marR="0" lvl="0" indent="0" algn="ctr" rtl="0">
              <a:lnSpc>
                <a:spcPct val="100000"/>
              </a:lnSpc>
              <a:spcBef>
                <a:spcPts val="0"/>
              </a:spcBef>
              <a:spcAft>
                <a:spcPts val="0"/>
              </a:spcAft>
              <a:buClr>
                <a:schemeClr val="accent1"/>
              </a:buClr>
              <a:buFont typeface="Georgia"/>
              <a:buNone/>
            </a:pPr>
            <a:r>
              <a:rPr lang="en-US" sz="4200" b="0" i="0" u="none" strike="noStrike" cap="none">
                <a:solidFill>
                  <a:schemeClr val="accent1"/>
                </a:solidFill>
                <a:latin typeface="Georgia"/>
                <a:ea typeface="Georgia"/>
                <a:cs typeface="Georgia"/>
                <a:sym typeface="Georgia"/>
              </a:rPr>
              <a:t>A Restorative Approach to </a:t>
            </a:r>
            <a:r>
              <a:rPr lang="en-US" sz="4200">
                <a:solidFill>
                  <a:schemeClr val="accent1"/>
                </a:solidFill>
                <a:latin typeface="Georgia"/>
                <a:ea typeface="Georgia"/>
                <a:cs typeface="Georgia"/>
                <a:sym typeface="Georgia"/>
              </a:rPr>
              <a:t>Diversity and Inclusion</a:t>
            </a:r>
            <a:endParaRPr/>
          </a:p>
        </p:txBody>
      </p:sp>
      <p:pic>
        <p:nvPicPr>
          <p:cNvPr id="164" name="Google Shape;164;p13"/>
          <p:cNvPicPr preferRelativeResize="0"/>
          <p:nvPr/>
        </p:nvPicPr>
        <p:blipFill rotWithShape="1">
          <a:blip r:embed="rId3">
            <a:alphaModFix/>
          </a:blip>
          <a:srcRect/>
          <a:stretch/>
        </p:blipFill>
        <p:spPr>
          <a:xfrm>
            <a:off x="8474675" y="6391900"/>
            <a:ext cx="435625" cy="301200"/>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228"/>
        <p:cNvGrpSpPr/>
        <p:nvPr/>
      </p:nvGrpSpPr>
      <p:grpSpPr>
        <a:xfrm>
          <a:off x="0" y="0"/>
          <a:ext cx="0" cy="0"/>
          <a:chOff x="0" y="0"/>
          <a:chExt cx="0" cy="0"/>
        </a:xfrm>
      </p:grpSpPr>
      <p:sp>
        <p:nvSpPr>
          <p:cNvPr id="229" name="Google Shape;229;p22"/>
          <p:cNvSpPr txBox="1">
            <a:spLocks noGrp="1"/>
          </p:cNvSpPr>
          <p:nvPr>
            <p:ph type="title"/>
          </p:nvPr>
        </p:nvSpPr>
        <p:spPr>
          <a:xfrm>
            <a:off x="301752" y="228600"/>
            <a:ext cx="8534399" cy="758951"/>
          </a:xfrm>
          <a:prstGeom prst="rect">
            <a:avLst/>
          </a:prstGeom>
          <a:noFill/>
          <a:ln>
            <a:noFill/>
          </a:ln>
        </p:spPr>
        <p:txBody>
          <a:bodyPr spcFirstLastPara="1" wrap="square" lIns="91425" tIns="45700" rIns="91425" bIns="45700" anchor="b" anchorCtr="0">
            <a:noAutofit/>
          </a:bodyPr>
          <a:lstStyle/>
          <a:p>
            <a:pPr marL="0" marR="0" lvl="0" indent="0" algn="ctr" rtl="0">
              <a:lnSpc>
                <a:spcPct val="100000"/>
              </a:lnSpc>
              <a:spcBef>
                <a:spcPts val="0"/>
              </a:spcBef>
              <a:spcAft>
                <a:spcPts val="0"/>
              </a:spcAft>
              <a:buClr>
                <a:srgbClr val="370038"/>
              </a:buClr>
              <a:buFont typeface="Georgia"/>
              <a:buNone/>
            </a:pPr>
            <a:r>
              <a:rPr lang="en-US" sz="4000" b="0" i="0" u="none" strike="noStrike" cap="none">
                <a:solidFill>
                  <a:srgbClr val="370038"/>
                </a:solidFill>
                <a:latin typeface="Georgia"/>
                <a:ea typeface="Georgia"/>
                <a:cs typeface="Georgia"/>
                <a:sym typeface="Georgia"/>
              </a:rPr>
              <a:t>Questions to </a:t>
            </a:r>
            <a:r>
              <a:rPr lang="en-US" sz="4000">
                <a:solidFill>
                  <a:srgbClr val="370038"/>
                </a:solidFill>
                <a:latin typeface="Georgia"/>
                <a:ea typeface="Georgia"/>
                <a:cs typeface="Georgia"/>
                <a:sym typeface="Georgia"/>
              </a:rPr>
              <a:t>Ask Yourself</a:t>
            </a:r>
            <a:endParaRPr/>
          </a:p>
        </p:txBody>
      </p:sp>
      <p:sp>
        <p:nvSpPr>
          <p:cNvPr id="230" name="Google Shape;230;p22"/>
          <p:cNvSpPr txBox="1">
            <a:spLocks noGrp="1"/>
          </p:cNvSpPr>
          <p:nvPr>
            <p:ph type="body" idx="1"/>
          </p:nvPr>
        </p:nvSpPr>
        <p:spPr>
          <a:xfrm>
            <a:off x="301752" y="1527048"/>
            <a:ext cx="8503920" cy="4572000"/>
          </a:xfrm>
          <a:prstGeom prst="rect">
            <a:avLst/>
          </a:prstGeom>
          <a:noFill/>
          <a:ln>
            <a:noFill/>
          </a:ln>
        </p:spPr>
        <p:txBody>
          <a:bodyPr spcFirstLastPara="1" wrap="square" lIns="91425" tIns="45700" rIns="91425" bIns="45700" anchor="t" anchorCtr="0">
            <a:noAutofit/>
          </a:bodyPr>
          <a:lstStyle/>
          <a:p>
            <a:pPr marL="274320" marR="0" lvl="0" indent="-248602" algn="l" rtl="0">
              <a:lnSpc>
                <a:spcPct val="100000"/>
              </a:lnSpc>
              <a:spcBef>
                <a:spcPts val="0"/>
              </a:spcBef>
              <a:spcAft>
                <a:spcPts val="0"/>
              </a:spcAft>
              <a:buClr>
                <a:srgbClr val="1C4587"/>
              </a:buClr>
              <a:buSzPts val="2400"/>
              <a:buFont typeface="Noto Symbol"/>
              <a:buChar char="●"/>
            </a:pPr>
            <a:r>
              <a:rPr lang="en-US" sz="3300" b="0" i="0" u="none" strike="noStrike" cap="none">
                <a:solidFill>
                  <a:schemeClr val="dk1"/>
                </a:solidFill>
                <a:latin typeface="Georgia"/>
                <a:ea typeface="Georgia"/>
                <a:cs typeface="Georgia"/>
                <a:sym typeface="Georgia"/>
              </a:rPr>
              <a:t>What’s the harm?</a:t>
            </a:r>
            <a:endParaRPr sz="3300" b="0" i="0" u="none" strike="noStrike" cap="none">
              <a:solidFill>
                <a:schemeClr val="dk1"/>
              </a:solidFill>
              <a:latin typeface="Georgia"/>
              <a:ea typeface="Georgia"/>
              <a:cs typeface="Georgia"/>
              <a:sym typeface="Georgia"/>
            </a:endParaRPr>
          </a:p>
          <a:p>
            <a:pPr marL="274320" marR="0" lvl="0" indent="-248602" algn="l" rtl="0">
              <a:lnSpc>
                <a:spcPct val="100000"/>
              </a:lnSpc>
              <a:spcBef>
                <a:spcPts val="0"/>
              </a:spcBef>
              <a:spcAft>
                <a:spcPts val="0"/>
              </a:spcAft>
              <a:buClr>
                <a:srgbClr val="1C4587"/>
              </a:buClr>
              <a:buSzPts val="2400"/>
              <a:buFont typeface="Georgia"/>
              <a:buChar char="●"/>
            </a:pPr>
            <a:r>
              <a:rPr lang="en-US" sz="3300">
                <a:solidFill>
                  <a:schemeClr val="dk1"/>
                </a:solidFill>
                <a:latin typeface="Georgia"/>
                <a:ea typeface="Georgia"/>
                <a:cs typeface="Georgia"/>
                <a:sym typeface="Georgia"/>
              </a:rPr>
              <a:t>Who has been harmed?</a:t>
            </a:r>
            <a:endParaRPr sz="3300">
              <a:solidFill>
                <a:schemeClr val="dk1"/>
              </a:solidFill>
              <a:latin typeface="Georgia"/>
              <a:ea typeface="Georgia"/>
              <a:cs typeface="Georgia"/>
              <a:sym typeface="Georgia"/>
            </a:endParaRPr>
          </a:p>
          <a:p>
            <a:pPr marL="274320" marR="0" lvl="0" indent="-248602" algn="l" rtl="0">
              <a:lnSpc>
                <a:spcPct val="100000"/>
              </a:lnSpc>
              <a:spcBef>
                <a:spcPts val="660"/>
              </a:spcBef>
              <a:spcAft>
                <a:spcPts val="0"/>
              </a:spcAft>
              <a:buClr>
                <a:srgbClr val="1C4587"/>
              </a:buClr>
              <a:buSzPts val="2400"/>
              <a:buFont typeface="Noto Symbol"/>
              <a:buChar char="●"/>
            </a:pPr>
            <a:r>
              <a:rPr lang="en-US" sz="3300" b="0" i="0" u="none" strike="noStrike" cap="none">
                <a:solidFill>
                  <a:schemeClr val="dk1"/>
                </a:solidFill>
                <a:latin typeface="Georgia"/>
                <a:ea typeface="Georgia"/>
                <a:cs typeface="Georgia"/>
                <a:sym typeface="Georgia"/>
              </a:rPr>
              <a:t>Is/can identity be part of the conflict?</a:t>
            </a:r>
            <a:endParaRPr/>
          </a:p>
          <a:p>
            <a:pPr marL="274320" marR="0" lvl="0" indent="-248602" algn="l" rtl="0">
              <a:lnSpc>
                <a:spcPct val="100000"/>
              </a:lnSpc>
              <a:spcBef>
                <a:spcPts val="660"/>
              </a:spcBef>
              <a:spcAft>
                <a:spcPts val="0"/>
              </a:spcAft>
              <a:buClr>
                <a:srgbClr val="1C4587"/>
              </a:buClr>
              <a:buSzPts val="2400"/>
              <a:buFont typeface="Noto Symbol"/>
              <a:buChar char="●"/>
            </a:pPr>
            <a:r>
              <a:rPr lang="en-US" sz="3300" b="0" i="0" u="none" strike="noStrike" cap="none">
                <a:solidFill>
                  <a:schemeClr val="dk1"/>
                </a:solidFill>
                <a:latin typeface="Georgia"/>
                <a:ea typeface="Georgia"/>
                <a:cs typeface="Georgia"/>
                <a:sym typeface="Georgia"/>
              </a:rPr>
              <a:t>How do you approach the conversation?</a:t>
            </a:r>
            <a:endParaRPr sz="3300">
              <a:solidFill>
                <a:schemeClr val="dk1"/>
              </a:solidFill>
              <a:latin typeface="Georgia"/>
              <a:ea typeface="Georgia"/>
              <a:cs typeface="Georgia"/>
              <a:sym typeface="Georgia"/>
            </a:endParaRPr>
          </a:p>
          <a:p>
            <a:pPr marL="274320" marR="0" lvl="0" indent="-248602" algn="l" rtl="0">
              <a:lnSpc>
                <a:spcPct val="100000"/>
              </a:lnSpc>
              <a:spcBef>
                <a:spcPts val="660"/>
              </a:spcBef>
              <a:spcAft>
                <a:spcPts val="0"/>
              </a:spcAft>
              <a:buClr>
                <a:srgbClr val="1C4587"/>
              </a:buClr>
              <a:buSzPts val="2400"/>
              <a:buFont typeface="Noto Symbol"/>
              <a:buChar char="●"/>
            </a:pPr>
            <a:r>
              <a:rPr lang="en-US" sz="3300" b="0" i="0" u="none" strike="noStrike" cap="none">
                <a:solidFill>
                  <a:schemeClr val="dk1"/>
                </a:solidFill>
                <a:latin typeface="Georgia"/>
                <a:ea typeface="Georgia"/>
                <a:cs typeface="Georgia"/>
                <a:sym typeface="Georgia"/>
              </a:rPr>
              <a:t>How do I keep identity and restorative justice in the conversation?</a:t>
            </a:r>
            <a:endParaRPr/>
          </a:p>
          <a:p>
            <a:pPr marL="274320" marR="0" lvl="0" indent="-248602" algn="l" rtl="0">
              <a:lnSpc>
                <a:spcPct val="100000"/>
              </a:lnSpc>
              <a:spcBef>
                <a:spcPts val="660"/>
              </a:spcBef>
              <a:spcAft>
                <a:spcPts val="0"/>
              </a:spcAft>
              <a:buClr>
                <a:srgbClr val="1C4587"/>
              </a:buClr>
              <a:buSzPts val="2400"/>
              <a:buFont typeface="Noto Symbol"/>
              <a:buChar char="●"/>
            </a:pPr>
            <a:r>
              <a:rPr lang="en-US" sz="3300" b="0" i="0" u="none" strike="noStrike" cap="none">
                <a:solidFill>
                  <a:schemeClr val="dk1"/>
                </a:solidFill>
                <a:latin typeface="Georgia"/>
                <a:ea typeface="Georgia"/>
                <a:cs typeface="Georgia"/>
                <a:sym typeface="Georgia"/>
              </a:rPr>
              <a:t>Suggestions on how the harm can be repaired?</a:t>
            </a:r>
            <a:endParaRPr/>
          </a:p>
        </p:txBody>
      </p:sp>
      <p:pic>
        <p:nvPicPr>
          <p:cNvPr id="231" name="Google Shape;231;p22"/>
          <p:cNvPicPr preferRelativeResize="0"/>
          <p:nvPr/>
        </p:nvPicPr>
        <p:blipFill rotWithShape="1">
          <a:blip r:embed="rId3">
            <a:alphaModFix/>
          </a:blip>
          <a:srcRect/>
          <a:stretch/>
        </p:blipFill>
        <p:spPr>
          <a:xfrm>
            <a:off x="8474675" y="6391900"/>
            <a:ext cx="435625" cy="301200"/>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235"/>
        <p:cNvGrpSpPr/>
        <p:nvPr/>
      </p:nvGrpSpPr>
      <p:grpSpPr>
        <a:xfrm>
          <a:off x="0" y="0"/>
          <a:ext cx="0" cy="0"/>
          <a:chOff x="0" y="0"/>
          <a:chExt cx="0" cy="0"/>
        </a:xfrm>
      </p:grpSpPr>
      <p:sp>
        <p:nvSpPr>
          <p:cNvPr id="236" name="Google Shape;236;p23"/>
          <p:cNvSpPr txBox="1">
            <a:spLocks noGrp="1"/>
          </p:cNvSpPr>
          <p:nvPr>
            <p:ph type="title"/>
          </p:nvPr>
        </p:nvSpPr>
        <p:spPr>
          <a:xfrm>
            <a:off x="301752" y="228600"/>
            <a:ext cx="8534399" cy="758951"/>
          </a:xfrm>
          <a:prstGeom prst="rect">
            <a:avLst/>
          </a:prstGeom>
          <a:noFill/>
          <a:ln>
            <a:noFill/>
          </a:ln>
        </p:spPr>
        <p:txBody>
          <a:bodyPr spcFirstLastPara="1" wrap="square" lIns="91425" tIns="45700" rIns="91425" bIns="45700" anchor="b" anchorCtr="0">
            <a:noAutofit/>
          </a:bodyPr>
          <a:lstStyle/>
          <a:p>
            <a:pPr marL="0" marR="0" lvl="0" indent="0" algn="ctr" rtl="0">
              <a:lnSpc>
                <a:spcPct val="100000"/>
              </a:lnSpc>
              <a:spcBef>
                <a:spcPts val="0"/>
              </a:spcBef>
              <a:spcAft>
                <a:spcPts val="0"/>
              </a:spcAft>
              <a:buClr>
                <a:srgbClr val="370038"/>
              </a:buClr>
              <a:buFont typeface="Georgia"/>
              <a:buNone/>
            </a:pPr>
            <a:r>
              <a:rPr lang="en-US" sz="4000" b="0" i="0" u="none" strike="noStrike" cap="none">
                <a:solidFill>
                  <a:srgbClr val="370038"/>
                </a:solidFill>
                <a:latin typeface="Georgia"/>
                <a:ea typeface="Georgia"/>
                <a:cs typeface="Georgia"/>
                <a:sym typeface="Georgia"/>
              </a:rPr>
              <a:t>Examples</a:t>
            </a:r>
            <a:endParaRPr/>
          </a:p>
        </p:txBody>
      </p:sp>
      <p:sp>
        <p:nvSpPr>
          <p:cNvPr id="237" name="Google Shape;237;p23"/>
          <p:cNvSpPr txBox="1">
            <a:spLocks noGrp="1"/>
          </p:cNvSpPr>
          <p:nvPr>
            <p:ph type="body" idx="1"/>
          </p:nvPr>
        </p:nvSpPr>
        <p:spPr>
          <a:xfrm>
            <a:off x="301750" y="1527050"/>
            <a:ext cx="8503800" cy="47178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accent1"/>
              </a:buClr>
              <a:buFont typeface="Noto Symbol"/>
              <a:buNone/>
            </a:pPr>
            <a:r>
              <a:rPr lang="en-US" sz="2400" b="1">
                <a:solidFill>
                  <a:schemeClr val="dk1"/>
                </a:solidFill>
                <a:latin typeface="Georgia"/>
                <a:ea typeface="Georgia"/>
                <a:cs typeface="Georgia"/>
                <a:sym typeface="Georgia"/>
              </a:rPr>
              <a:t>Student Performance Management </a:t>
            </a:r>
            <a:endParaRPr sz="2400" b="1" i="0" u="none" strike="noStrike" cap="none">
              <a:solidFill>
                <a:schemeClr val="dk1"/>
              </a:solidFill>
              <a:latin typeface="Georgia"/>
              <a:ea typeface="Georgia"/>
              <a:cs typeface="Georgia"/>
              <a:sym typeface="Georgia"/>
            </a:endParaRPr>
          </a:p>
          <a:p>
            <a:pPr marL="0" marR="0" lvl="0" indent="0" algn="l" rtl="0">
              <a:lnSpc>
                <a:spcPct val="100000"/>
              </a:lnSpc>
              <a:spcBef>
                <a:spcPts val="0"/>
              </a:spcBef>
              <a:spcAft>
                <a:spcPts val="0"/>
              </a:spcAft>
              <a:buClr>
                <a:schemeClr val="accent1"/>
              </a:buClr>
              <a:buFont typeface="Noto Symbol"/>
              <a:buNone/>
            </a:pPr>
            <a:endParaRPr sz="2400">
              <a:solidFill>
                <a:schemeClr val="dk1"/>
              </a:solidFill>
              <a:latin typeface="Georgia"/>
              <a:ea typeface="Georgia"/>
              <a:cs typeface="Georgia"/>
              <a:sym typeface="Georgia"/>
            </a:endParaRPr>
          </a:p>
          <a:p>
            <a:pPr marL="0" marR="0" lvl="0" indent="0" algn="l" rtl="0">
              <a:lnSpc>
                <a:spcPct val="100000"/>
              </a:lnSpc>
              <a:spcBef>
                <a:spcPts val="0"/>
              </a:spcBef>
              <a:spcAft>
                <a:spcPts val="0"/>
              </a:spcAft>
              <a:buClr>
                <a:schemeClr val="accent1"/>
              </a:buClr>
              <a:buFont typeface="Noto Symbol"/>
              <a:buNone/>
            </a:pPr>
            <a:endParaRPr sz="2400" b="1">
              <a:latin typeface="Georgia"/>
              <a:ea typeface="Georgia"/>
              <a:cs typeface="Georgia"/>
              <a:sym typeface="Georgia"/>
            </a:endParaRPr>
          </a:p>
          <a:p>
            <a:pPr marL="0" marR="0" lvl="0" indent="0" algn="l" rtl="0">
              <a:lnSpc>
                <a:spcPct val="100000"/>
              </a:lnSpc>
              <a:spcBef>
                <a:spcPts val="0"/>
              </a:spcBef>
              <a:spcAft>
                <a:spcPts val="0"/>
              </a:spcAft>
              <a:buClr>
                <a:schemeClr val="accent1"/>
              </a:buClr>
              <a:buFont typeface="Noto Symbol"/>
              <a:buNone/>
            </a:pPr>
            <a:r>
              <a:rPr lang="en-US" sz="2400" b="1">
                <a:latin typeface="Georgia"/>
                <a:ea typeface="Georgia"/>
                <a:cs typeface="Georgia"/>
                <a:sym typeface="Georgia"/>
              </a:rPr>
              <a:t>Community Circles</a:t>
            </a:r>
            <a:endParaRPr sz="2400" b="1">
              <a:latin typeface="Georgia"/>
              <a:ea typeface="Georgia"/>
              <a:cs typeface="Georgia"/>
              <a:sym typeface="Georgia"/>
            </a:endParaRPr>
          </a:p>
          <a:p>
            <a:pPr marL="0" marR="0" lvl="0" indent="0" algn="l" rtl="0">
              <a:lnSpc>
                <a:spcPct val="100000"/>
              </a:lnSpc>
              <a:spcBef>
                <a:spcPts val="0"/>
              </a:spcBef>
              <a:spcAft>
                <a:spcPts val="0"/>
              </a:spcAft>
              <a:buClr>
                <a:schemeClr val="accent1"/>
              </a:buClr>
              <a:buFont typeface="Noto Symbol"/>
              <a:buNone/>
            </a:pPr>
            <a:endParaRPr sz="2400" b="1">
              <a:latin typeface="Georgia"/>
              <a:ea typeface="Georgia"/>
              <a:cs typeface="Georgia"/>
              <a:sym typeface="Georgia"/>
            </a:endParaRPr>
          </a:p>
          <a:p>
            <a:pPr marL="0" marR="0" lvl="0" indent="0" algn="l" rtl="0">
              <a:lnSpc>
                <a:spcPct val="100000"/>
              </a:lnSpc>
              <a:spcBef>
                <a:spcPts val="0"/>
              </a:spcBef>
              <a:spcAft>
                <a:spcPts val="0"/>
              </a:spcAft>
              <a:buClr>
                <a:schemeClr val="accent1"/>
              </a:buClr>
              <a:buFont typeface="Noto Symbol"/>
              <a:buNone/>
            </a:pPr>
            <a:r>
              <a:rPr lang="en-US" sz="2400" b="1">
                <a:latin typeface="Georgia"/>
                <a:ea typeface="Georgia"/>
                <a:cs typeface="Georgia"/>
                <a:sym typeface="Georgia"/>
              </a:rPr>
              <a:t>“</a:t>
            </a:r>
            <a:r>
              <a:rPr lang="en-US" sz="2400">
                <a:solidFill>
                  <a:schemeClr val="dk1"/>
                </a:solidFill>
                <a:latin typeface="Georgia"/>
                <a:ea typeface="Georgia"/>
                <a:cs typeface="Georgia"/>
                <a:sym typeface="Georgia"/>
              </a:rPr>
              <a:t>For students who don't fully understand their actions and what consequences their actions have, the community circle program provides a much needed 'wake-up call'. Were it not for this program, I feel people would simply harbor a grudge rather than learning from their mistakes. Personally, I feel that this program has given me the opportunity to really understand the guidelines we are expected to follow, and the entire process of ensuring the community's safety."</a:t>
            </a:r>
            <a:endParaRPr sz="2400" b="1">
              <a:latin typeface="Georgia"/>
              <a:ea typeface="Georgia"/>
              <a:cs typeface="Georgia"/>
              <a:sym typeface="Georgia"/>
            </a:endParaRPr>
          </a:p>
        </p:txBody>
      </p:sp>
      <p:pic>
        <p:nvPicPr>
          <p:cNvPr id="238" name="Google Shape;238;p23"/>
          <p:cNvPicPr preferRelativeResize="0"/>
          <p:nvPr/>
        </p:nvPicPr>
        <p:blipFill rotWithShape="1">
          <a:blip r:embed="rId3">
            <a:alphaModFix/>
          </a:blip>
          <a:srcRect/>
          <a:stretch/>
        </p:blipFill>
        <p:spPr>
          <a:xfrm>
            <a:off x="8474675" y="6391900"/>
            <a:ext cx="435625" cy="301200"/>
          </a:xfrm>
          <a:prstGeom prst="rect">
            <a:avLst/>
          </a:prstGeom>
          <a:noFill/>
          <a:ln>
            <a:noFill/>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42"/>
        <p:cNvGrpSpPr/>
        <p:nvPr/>
      </p:nvGrpSpPr>
      <p:grpSpPr>
        <a:xfrm>
          <a:off x="0" y="0"/>
          <a:ext cx="0" cy="0"/>
          <a:chOff x="0" y="0"/>
          <a:chExt cx="0" cy="0"/>
        </a:xfrm>
      </p:grpSpPr>
      <p:sp>
        <p:nvSpPr>
          <p:cNvPr id="243" name="Google Shape;243;p24"/>
          <p:cNvSpPr txBox="1">
            <a:spLocks noGrp="1"/>
          </p:cNvSpPr>
          <p:nvPr>
            <p:ph type="title"/>
          </p:nvPr>
        </p:nvSpPr>
        <p:spPr>
          <a:xfrm>
            <a:off x="286515" y="315775"/>
            <a:ext cx="8534400" cy="759000"/>
          </a:xfrm>
          <a:prstGeom prst="rect">
            <a:avLst/>
          </a:prstGeom>
          <a:noFill/>
          <a:ln>
            <a:noFill/>
          </a:ln>
        </p:spPr>
        <p:txBody>
          <a:bodyPr spcFirstLastPara="1" wrap="square" lIns="91425" tIns="45700" rIns="91425" bIns="45700" anchor="b" anchorCtr="0">
            <a:noAutofit/>
          </a:bodyPr>
          <a:lstStyle/>
          <a:p>
            <a:pPr marL="0" marR="0" lvl="0" indent="0" algn="ctr" rtl="0">
              <a:lnSpc>
                <a:spcPct val="100000"/>
              </a:lnSpc>
              <a:spcBef>
                <a:spcPts val="0"/>
              </a:spcBef>
              <a:spcAft>
                <a:spcPts val="0"/>
              </a:spcAft>
              <a:buClr>
                <a:srgbClr val="370038"/>
              </a:buClr>
              <a:buFont typeface="Georgia"/>
              <a:buNone/>
            </a:pPr>
            <a:r>
              <a:rPr lang="en-US" sz="4000">
                <a:solidFill>
                  <a:srgbClr val="370038"/>
                </a:solidFill>
                <a:latin typeface="Georgia"/>
                <a:ea typeface="Georgia"/>
                <a:cs typeface="Georgia"/>
                <a:sym typeface="Georgia"/>
              </a:rPr>
              <a:t>RJ Connection to </a:t>
            </a:r>
            <a:r>
              <a:rPr lang="en-US" sz="4000" b="0" i="0" u="none" strike="noStrike" cap="none">
                <a:solidFill>
                  <a:srgbClr val="370038"/>
                </a:solidFill>
                <a:latin typeface="Georgia"/>
                <a:ea typeface="Georgia"/>
                <a:cs typeface="Georgia"/>
                <a:sym typeface="Georgia"/>
              </a:rPr>
              <a:t>Inclusion Work</a:t>
            </a:r>
            <a:endParaRPr/>
          </a:p>
        </p:txBody>
      </p:sp>
      <p:sp>
        <p:nvSpPr>
          <p:cNvPr id="244" name="Google Shape;244;p24"/>
          <p:cNvSpPr txBox="1">
            <a:spLocks noGrp="1"/>
          </p:cNvSpPr>
          <p:nvPr>
            <p:ph type="body" idx="1"/>
          </p:nvPr>
        </p:nvSpPr>
        <p:spPr>
          <a:xfrm>
            <a:off x="301750" y="1208150"/>
            <a:ext cx="8503800" cy="50118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200">
              <a:solidFill>
                <a:schemeClr val="dk1"/>
              </a:solidFill>
              <a:latin typeface="Georgia"/>
              <a:ea typeface="Georgia"/>
              <a:cs typeface="Georgia"/>
              <a:sym typeface="Georgia"/>
            </a:endParaRPr>
          </a:p>
          <a:p>
            <a:pPr marL="0" lvl="0" indent="0" algn="l" rtl="0">
              <a:spcBef>
                <a:spcPts val="0"/>
              </a:spcBef>
              <a:spcAft>
                <a:spcPts val="0"/>
              </a:spcAft>
              <a:buNone/>
            </a:pPr>
            <a:r>
              <a:rPr lang="en-US" sz="2500">
                <a:solidFill>
                  <a:schemeClr val="dk1"/>
                </a:solidFill>
                <a:latin typeface="Georgia"/>
                <a:ea typeface="Georgia"/>
                <a:cs typeface="Georgia"/>
                <a:sym typeface="Georgia"/>
              </a:rPr>
              <a:t>Connection to Building Community:</a:t>
            </a:r>
            <a:endParaRPr sz="2500">
              <a:solidFill>
                <a:schemeClr val="dk1"/>
              </a:solidFill>
              <a:latin typeface="Georgia"/>
              <a:ea typeface="Georgia"/>
              <a:cs typeface="Georgia"/>
              <a:sym typeface="Georgia"/>
            </a:endParaRPr>
          </a:p>
          <a:p>
            <a:pPr marL="0" lvl="0" indent="0" algn="l" rtl="0">
              <a:spcBef>
                <a:spcPts val="0"/>
              </a:spcBef>
              <a:spcAft>
                <a:spcPts val="0"/>
              </a:spcAft>
              <a:buNone/>
            </a:pPr>
            <a:endParaRPr sz="1000">
              <a:solidFill>
                <a:schemeClr val="dk1"/>
              </a:solidFill>
              <a:latin typeface="Georgia"/>
              <a:ea typeface="Georgia"/>
              <a:cs typeface="Georgia"/>
              <a:sym typeface="Georgia"/>
            </a:endParaRPr>
          </a:p>
          <a:p>
            <a:pPr marL="274320" lvl="0" indent="-254952" algn="l" rtl="0">
              <a:spcBef>
                <a:spcPts val="0"/>
              </a:spcBef>
              <a:spcAft>
                <a:spcPts val="0"/>
              </a:spcAft>
              <a:buClr>
                <a:schemeClr val="dk2"/>
              </a:buClr>
              <a:buSzPts val="2500"/>
              <a:buFont typeface="Noto Symbol"/>
              <a:buChar char="●"/>
            </a:pPr>
            <a:r>
              <a:rPr lang="en-US" sz="2500">
                <a:solidFill>
                  <a:schemeClr val="dk1"/>
                </a:solidFill>
                <a:latin typeface="Georgia"/>
                <a:ea typeface="Georgia"/>
                <a:cs typeface="Georgia"/>
                <a:sym typeface="Georgia"/>
              </a:rPr>
              <a:t>SJ and RJ are both contribute to building happy and healthy communities; both discuss your role in a community.</a:t>
            </a:r>
            <a:endParaRPr sz="2000">
              <a:solidFill>
                <a:schemeClr val="dk1"/>
              </a:solidFill>
              <a:latin typeface="Georgia"/>
              <a:ea typeface="Georgia"/>
              <a:cs typeface="Georgia"/>
              <a:sym typeface="Georgia"/>
            </a:endParaRPr>
          </a:p>
          <a:p>
            <a:pPr marL="274320" lvl="0" indent="-254952" algn="l" rtl="0">
              <a:spcBef>
                <a:spcPts val="0"/>
              </a:spcBef>
              <a:spcAft>
                <a:spcPts val="0"/>
              </a:spcAft>
              <a:buClr>
                <a:schemeClr val="dk2"/>
              </a:buClr>
              <a:buSzPts val="2500"/>
              <a:buFont typeface="Georgia"/>
              <a:buChar char="●"/>
            </a:pPr>
            <a:r>
              <a:rPr lang="en-US" sz="2500">
                <a:solidFill>
                  <a:schemeClr val="dk1"/>
                </a:solidFill>
                <a:latin typeface="Georgia"/>
                <a:ea typeface="Georgia"/>
                <a:cs typeface="Georgia"/>
                <a:sym typeface="Georgia"/>
              </a:rPr>
              <a:t>Identity matters: in both building relationships, your role in a community, and in conflict.</a:t>
            </a:r>
            <a:endParaRPr sz="1800">
              <a:solidFill>
                <a:schemeClr val="dk1"/>
              </a:solidFill>
              <a:latin typeface="Georgia"/>
              <a:ea typeface="Georgia"/>
              <a:cs typeface="Georgia"/>
              <a:sym typeface="Georgia"/>
            </a:endParaRPr>
          </a:p>
          <a:p>
            <a:pPr marL="274320" lvl="0" indent="-254952" algn="l" rtl="0">
              <a:spcBef>
                <a:spcPts val="660"/>
              </a:spcBef>
              <a:spcAft>
                <a:spcPts val="0"/>
              </a:spcAft>
              <a:buClr>
                <a:schemeClr val="dk2"/>
              </a:buClr>
              <a:buSzPts val="2500"/>
              <a:buFont typeface="Noto Symbol"/>
              <a:buChar char="●"/>
            </a:pPr>
            <a:r>
              <a:rPr lang="en-US" sz="2500">
                <a:solidFill>
                  <a:schemeClr val="dk1"/>
                </a:solidFill>
                <a:latin typeface="Georgia"/>
                <a:ea typeface="Georgia"/>
                <a:cs typeface="Georgia"/>
                <a:sym typeface="Georgia"/>
              </a:rPr>
              <a:t>We use RP, not as a process, but as a framework for how to communicate across difference and how to build trust when harm has been caused. </a:t>
            </a:r>
            <a:endParaRPr sz="2500">
              <a:solidFill>
                <a:schemeClr val="dk1"/>
              </a:solidFill>
              <a:latin typeface="Georgia"/>
              <a:ea typeface="Georgia"/>
              <a:cs typeface="Georgia"/>
              <a:sym typeface="Georgia"/>
            </a:endParaRPr>
          </a:p>
          <a:p>
            <a:pPr marL="274320" lvl="0" indent="-254952" algn="l" rtl="0">
              <a:spcBef>
                <a:spcPts val="660"/>
              </a:spcBef>
              <a:spcAft>
                <a:spcPts val="0"/>
              </a:spcAft>
              <a:buClr>
                <a:schemeClr val="dk2"/>
              </a:buClr>
              <a:buSzPts val="2500"/>
              <a:buFont typeface="Noto Symbol"/>
              <a:buChar char="●"/>
            </a:pPr>
            <a:r>
              <a:rPr lang="en-US" sz="2500">
                <a:solidFill>
                  <a:schemeClr val="dk1"/>
                </a:solidFill>
                <a:latin typeface="Georgia"/>
                <a:ea typeface="Georgia"/>
                <a:cs typeface="Georgia"/>
                <a:sym typeface="Georgia"/>
              </a:rPr>
              <a:t>Bystander Intervention: everyone has a role in the community to intervene in harmful behavior</a:t>
            </a:r>
            <a:endParaRPr sz="3300">
              <a:solidFill>
                <a:schemeClr val="dk1"/>
              </a:solidFill>
              <a:latin typeface="Georgia"/>
              <a:ea typeface="Georgia"/>
              <a:cs typeface="Georgia"/>
              <a:sym typeface="Georgia"/>
            </a:endParaRPr>
          </a:p>
          <a:p>
            <a:pPr marL="274320" marR="0" lvl="0" indent="-134620" algn="l" rtl="0">
              <a:lnSpc>
                <a:spcPct val="100000"/>
              </a:lnSpc>
              <a:spcBef>
                <a:spcPts val="540"/>
              </a:spcBef>
              <a:spcAft>
                <a:spcPts val="0"/>
              </a:spcAft>
              <a:buClr>
                <a:schemeClr val="accent1"/>
              </a:buClr>
              <a:buFont typeface="Noto Symbol"/>
              <a:buNone/>
            </a:pPr>
            <a:endParaRPr sz="2700" b="0" i="0" u="none" strike="noStrike" cap="none">
              <a:solidFill>
                <a:schemeClr val="dk1"/>
              </a:solidFill>
              <a:latin typeface="Georgia"/>
              <a:ea typeface="Georgia"/>
              <a:cs typeface="Georgia"/>
              <a:sym typeface="Georgia"/>
            </a:endParaRPr>
          </a:p>
        </p:txBody>
      </p:sp>
      <p:pic>
        <p:nvPicPr>
          <p:cNvPr id="245" name="Google Shape;245;p24"/>
          <p:cNvPicPr preferRelativeResize="0"/>
          <p:nvPr/>
        </p:nvPicPr>
        <p:blipFill rotWithShape="1">
          <a:blip r:embed="rId3">
            <a:alphaModFix/>
          </a:blip>
          <a:srcRect/>
          <a:stretch/>
        </p:blipFill>
        <p:spPr>
          <a:xfrm>
            <a:off x="8474675" y="6391900"/>
            <a:ext cx="435625" cy="301200"/>
          </a:xfrm>
          <a:prstGeom prst="rect">
            <a:avLst/>
          </a:prstGeom>
          <a:noFill/>
          <a:ln>
            <a:noFill/>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249"/>
        <p:cNvGrpSpPr/>
        <p:nvPr/>
      </p:nvGrpSpPr>
      <p:grpSpPr>
        <a:xfrm>
          <a:off x="0" y="0"/>
          <a:ext cx="0" cy="0"/>
          <a:chOff x="0" y="0"/>
          <a:chExt cx="0" cy="0"/>
        </a:xfrm>
      </p:grpSpPr>
      <p:sp>
        <p:nvSpPr>
          <p:cNvPr id="250" name="Google Shape;250;p25"/>
          <p:cNvSpPr txBox="1">
            <a:spLocks noGrp="1"/>
          </p:cNvSpPr>
          <p:nvPr>
            <p:ph type="title"/>
          </p:nvPr>
        </p:nvSpPr>
        <p:spPr>
          <a:xfrm>
            <a:off x="286515" y="315775"/>
            <a:ext cx="8534400" cy="759000"/>
          </a:xfrm>
          <a:prstGeom prst="rect">
            <a:avLst/>
          </a:prstGeom>
          <a:noFill/>
          <a:ln>
            <a:noFill/>
          </a:ln>
        </p:spPr>
        <p:txBody>
          <a:bodyPr spcFirstLastPara="1" wrap="square" lIns="91425" tIns="45700" rIns="91425" bIns="45700" anchor="b" anchorCtr="0">
            <a:noAutofit/>
          </a:bodyPr>
          <a:lstStyle/>
          <a:p>
            <a:pPr marL="0" marR="0" lvl="0" indent="0" algn="ctr" rtl="0">
              <a:lnSpc>
                <a:spcPct val="100000"/>
              </a:lnSpc>
              <a:spcBef>
                <a:spcPts val="0"/>
              </a:spcBef>
              <a:spcAft>
                <a:spcPts val="0"/>
              </a:spcAft>
              <a:buClr>
                <a:srgbClr val="370038"/>
              </a:buClr>
              <a:buFont typeface="Georgia"/>
              <a:buNone/>
            </a:pPr>
            <a:r>
              <a:rPr lang="en-US" sz="4000">
                <a:solidFill>
                  <a:srgbClr val="370038"/>
                </a:solidFill>
                <a:latin typeface="Georgia"/>
                <a:ea typeface="Georgia"/>
                <a:cs typeface="Georgia"/>
                <a:sym typeface="Georgia"/>
              </a:rPr>
              <a:t>RJ Connection to </a:t>
            </a:r>
            <a:r>
              <a:rPr lang="en-US" sz="4000" b="0" i="0" u="none" strike="noStrike" cap="none">
                <a:solidFill>
                  <a:srgbClr val="370038"/>
                </a:solidFill>
                <a:latin typeface="Georgia"/>
                <a:ea typeface="Georgia"/>
                <a:cs typeface="Georgia"/>
                <a:sym typeface="Georgia"/>
              </a:rPr>
              <a:t>Inclusion Work</a:t>
            </a:r>
            <a:endParaRPr/>
          </a:p>
        </p:txBody>
      </p:sp>
      <p:sp>
        <p:nvSpPr>
          <p:cNvPr id="251" name="Google Shape;251;p25"/>
          <p:cNvSpPr txBox="1">
            <a:spLocks noGrp="1"/>
          </p:cNvSpPr>
          <p:nvPr>
            <p:ph type="body" idx="1"/>
          </p:nvPr>
        </p:nvSpPr>
        <p:spPr>
          <a:xfrm>
            <a:off x="301750" y="1208150"/>
            <a:ext cx="8503800" cy="50118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200">
              <a:solidFill>
                <a:schemeClr val="dk1"/>
              </a:solidFill>
              <a:latin typeface="Georgia"/>
              <a:ea typeface="Georgia"/>
              <a:cs typeface="Georgia"/>
              <a:sym typeface="Georgia"/>
            </a:endParaRPr>
          </a:p>
          <a:p>
            <a:pPr marL="0" lvl="0" indent="0" algn="l" rtl="0">
              <a:spcBef>
                <a:spcPts val="0"/>
              </a:spcBef>
              <a:spcAft>
                <a:spcPts val="0"/>
              </a:spcAft>
              <a:buNone/>
            </a:pPr>
            <a:r>
              <a:rPr lang="en-US" sz="2500">
                <a:solidFill>
                  <a:schemeClr val="dk1"/>
                </a:solidFill>
                <a:latin typeface="Georgia"/>
                <a:ea typeface="Georgia"/>
                <a:cs typeface="Georgia"/>
                <a:sym typeface="Georgia"/>
              </a:rPr>
              <a:t>Use this framework in both prevention and response lens.</a:t>
            </a:r>
            <a:endParaRPr sz="2500">
              <a:solidFill>
                <a:schemeClr val="dk1"/>
              </a:solidFill>
              <a:latin typeface="Georgia"/>
              <a:ea typeface="Georgia"/>
              <a:cs typeface="Georgia"/>
              <a:sym typeface="Georgia"/>
            </a:endParaRPr>
          </a:p>
          <a:p>
            <a:pPr marL="0" lvl="0" indent="0" algn="l" rtl="0">
              <a:spcBef>
                <a:spcPts val="0"/>
              </a:spcBef>
              <a:spcAft>
                <a:spcPts val="0"/>
              </a:spcAft>
              <a:buNone/>
            </a:pPr>
            <a:endParaRPr sz="2500">
              <a:solidFill>
                <a:schemeClr val="dk1"/>
              </a:solidFill>
              <a:latin typeface="Georgia"/>
              <a:ea typeface="Georgia"/>
              <a:cs typeface="Georgia"/>
              <a:sym typeface="Georgia"/>
            </a:endParaRPr>
          </a:p>
          <a:p>
            <a:pPr marL="0" lvl="0" indent="0" algn="l" rtl="0">
              <a:spcBef>
                <a:spcPts val="0"/>
              </a:spcBef>
              <a:spcAft>
                <a:spcPts val="0"/>
              </a:spcAft>
              <a:buNone/>
            </a:pPr>
            <a:r>
              <a:rPr lang="en-US" sz="2500">
                <a:solidFill>
                  <a:schemeClr val="dk1"/>
                </a:solidFill>
                <a:latin typeface="Georgia"/>
                <a:ea typeface="Georgia"/>
                <a:cs typeface="Georgia"/>
                <a:sym typeface="Georgia"/>
              </a:rPr>
              <a:t>The prevention work looks at how this impacts a student's experience on campus and therefore their success within a community. </a:t>
            </a:r>
            <a:endParaRPr sz="2500">
              <a:solidFill>
                <a:schemeClr val="dk1"/>
              </a:solidFill>
              <a:latin typeface="Georgia"/>
              <a:ea typeface="Georgia"/>
              <a:cs typeface="Georgia"/>
              <a:sym typeface="Georgia"/>
            </a:endParaRPr>
          </a:p>
          <a:p>
            <a:pPr marL="0" lvl="0" indent="0" algn="l" rtl="0">
              <a:spcBef>
                <a:spcPts val="0"/>
              </a:spcBef>
              <a:spcAft>
                <a:spcPts val="0"/>
              </a:spcAft>
              <a:buNone/>
            </a:pPr>
            <a:endParaRPr sz="2500">
              <a:solidFill>
                <a:schemeClr val="dk1"/>
              </a:solidFill>
              <a:latin typeface="Georgia"/>
              <a:ea typeface="Georgia"/>
              <a:cs typeface="Georgia"/>
              <a:sym typeface="Georgia"/>
            </a:endParaRPr>
          </a:p>
          <a:p>
            <a:pPr marL="0" lvl="0" indent="0" algn="l" rtl="0">
              <a:spcBef>
                <a:spcPts val="0"/>
              </a:spcBef>
              <a:spcAft>
                <a:spcPts val="0"/>
              </a:spcAft>
              <a:buNone/>
            </a:pPr>
            <a:r>
              <a:rPr lang="en-US" sz="2500">
                <a:solidFill>
                  <a:schemeClr val="dk1"/>
                </a:solidFill>
                <a:latin typeface="Georgia"/>
                <a:ea typeface="Georgia"/>
                <a:cs typeface="Georgia"/>
                <a:sym typeface="Georgia"/>
              </a:rPr>
              <a:t>Building this type of community requires:</a:t>
            </a:r>
            <a:endParaRPr sz="2500">
              <a:solidFill>
                <a:schemeClr val="dk1"/>
              </a:solidFill>
              <a:latin typeface="Georgia"/>
              <a:ea typeface="Georgia"/>
              <a:cs typeface="Georgia"/>
              <a:sym typeface="Georgia"/>
            </a:endParaRPr>
          </a:p>
          <a:p>
            <a:pPr marL="548640" lvl="1" indent="-256540" algn="l" rtl="0">
              <a:spcBef>
                <a:spcPts val="0"/>
              </a:spcBef>
              <a:spcAft>
                <a:spcPts val="0"/>
              </a:spcAft>
              <a:buClr>
                <a:schemeClr val="dk2"/>
              </a:buClr>
              <a:buSzPts val="2400"/>
              <a:buFont typeface="Georgia"/>
              <a:buChar char="○"/>
            </a:pPr>
            <a:r>
              <a:rPr lang="en-US" sz="2400">
                <a:solidFill>
                  <a:schemeClr val="dk1"/>
                </a:solidFill>
                <a:latin typeface="Georgia"/>
                <a:ea typeface="Georgia"/>
                <a:cs typeface="Georgia"/>
                <a:sym typeface="Georgia"/>
              </a:rPr>
              <a:t>Learning role within community</a:t>
            </a:r>
            <a:endParaRPr sz="2400">
              <a:solidFill>
                <a:schemeClr val="dk1"/>
              </a:solidFill>
              <a:latin typeface="Georgia"/>
              <a:ea typeface="Georgia"/>
              <a:cs typeface="Georgia"/>
              <a:sym typeface="Georgia"/>
            </a:endParaRPr>
          </a:p>
          <a:p>
            <a:pPr marL="548640" lvl="1" indent="-256540" algn="l" rtl="0">
              <a:spcBef>
                <a:spcPts val="0"/>
              </a:spcBef>
              <a:spcAft>
                <a:spcPts val="0"/>
              </a:spcAft>
              <a:buClr>
                <a:schemeClr val="dk2"/>
              </a:buClr>
              <a:buSzPts val="2400"/>
              <a:buFont typeface="Georgia"/>
              <a:buChar char="○"/>
            </a:pPr>
            <a:r>
              <a:rPr lang="en-US" sz="2400">
                <a:solidFill>
                  <a:schemeClr val="dk1"/>
                </a:solidFill>
                <a:latin typeface="Georgia"/>
                <a:ea typeface="Georgia"/>
                <a:cs typeface="Georgia"/>
                <a:sym typeface="Georgia"/>
              </a:rPr>
              <a:t>Responsibility and accountability</a:t>
            </a:r>
            <a:endParaRPr sz="2400">
              <a:solidFill>
                <a:schemeClr val="dk1"/>
              </a:solidFill>
              <a:latin typeface="Georgia"/>
              <a:ea typeface="Georgia"/>
              <a:cs typeface="Georgia"/>
              <a:sym typeface="Georgia"/>
            </a:endParaRPr>
          </a:p>
          <a:p>
            <a:pPr marL="548640" lvl="1" indent="-256540" algn="l" rtl="0">
              <a:spcBef>
                <a:spcPts val="0"/>
              </a:spcBef>
              <a:spcAft>
                <a:spcPts val="0"/>
              </a:spcAft>
              <a:buClr>
                <a:schemeClr val="dk2"/>
              </a:buClr>
              <a:buSzPts val="2400"/>
              <a:buFont typeface="Georgia"/>
              <a:buChar char="○"/>
            </a:pPr>
            <a:r>
              <a:rPr lang="en-US" sz="2400">
                <a:solidFill>
                  <a:schemeClr val="dk1"/>
                </a:solidFill>
                <a:latin typeface="Georgia"/>
                <a:ea typeface="Georgia"/>
                <a:cs typeface="Georgia"/>
                <a:sym typeface="Georgia"/>
              </a:rPr>
              <a:t>Ownership over actions</a:t>
            </a:r>
            <a:endParaRPr sz="2400">
              <a:solidFill>
                <a:schemeClr val="dk1"/>
              </a:solidFill>
              <a:latin typeface="Georgia"/>
              <a:ea typeface="Georgia"/>
              <a:cs typeface="Georgia"/>
              <a:sym typeface="Georgia"/>
            </a:endParaRPr>
          </a:p>
          <a:p>
            <a:pPr marL="548640" lvl="1" indent="-256540" algn="l" rtl="0">
              <a:spcBef>
                <a:spcPts val="0"/>
              </a:spcBef>
              <a:spcAft>
                <a:spcPts val="0"/>
              </a:spcAft>
              <a:buClr>
                <a:schemeClr val="dk2"/>
              </a:buClr>
              <a:buSzPts val="2400"/>
              <a:buFont typeface="Georgia"/>
              <a:buChar char="○"/>
            </a:pPr>
            <a:r>
              <a:rPr lang="en-US" sz="2400">
                <a:solidFill>
                  <a:schemeClr val="dk1"/>
                </a:solidFill>
                <a:latin typeface="Georgia"/>
                <a:ea typeface="Georgia"/>
                <a:cs typeface="Georgia"/>
                <a:sym typeface="Georgia"/>
              </a:rPr>
              <a:t>Ability to make mistakes</a:t>
            </a:r>
            <a:endParaRPr sz="2400">
              <a:solidFill>
                <a:schemeClr val="dk1"/>
              </a:solidFill>
              <a:latin typeface="Georgia"/>
              <a:ea typeface="Georgia"/>
              <a:cs typeface="Georgia"/>
              <a:sym typeface="Georgia"/>
            </a:endParaRPr>
          </a:p>
          <a:p>
            <a:pPr marL="274320" marR="0" lvl="0" indent="-134620" algn="l" rtl="0">
              <a:lnSpc>
                <a:spcPct val="100000"/>
              </a:lnSpc>
              <a:spcBef>
                <a:spcPts val="540"/>
              </a:spcBef>
              <a:spcAft>
                <a:spcPts val="0"/>
              </a:spcAft>
              <a:buClr>
                <a:schemeClr val="accent1"/>
              </a:buClr>
              <a:buFont typeface="Noto Symbol"/>
              <a:buNone/>
            </a:pPr>
            <a:endParaRPr sz="2700" b="0" i="0" u="none" strike="noStrike" cap="none">
              <a:solidFill>
                <a:schemeClr val="dk1"/>
              </a:solidFill>
              <a:latin typeface="Georgia"/>
              <a:ea typeface="Georgia"/>
              <a:cs typeface="Georgia"/>
              <a:sym typeface="Georgia"/>
            </a:endParaRPr>
          </a:p>
        </p:txBody>
      </p:sp>
      <p:pic>
        <p:nvPicPr>
          <p:cNvPr id="252" name="Google Shape;252;p25"/>
          <p:cNvPicPr preferRelativeResize="0"/>
          <p:nvPr/>
        </p:nvPicPr>
        <p:blipFill rotWithShape="1">
          <a:blip r:embed="rId3">
            <a:alphaModFix/>
          </a:blip>
          <a:srcRect/>
          <a:stretch/>
        </p:blipFill>
        <p:spPr>
          <a:xfrm>
            <a:off x="8474675" y="6391900"/>
            <a:ext cx="435600" cy="301200"/>
          </a:xfrm>
          <a:prstGeom prst="rect">
            <a:avLst/>
          </a:prstGeom>
          <a:noFill/>
          <a:ln>
            <a:noFill/>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56"/>
        <p:cNvGrpSpPr/>
        <p:nvPr/>
      </p:nvGrpSpPr>
      <p:grpSpPr>
        <a:xfrm>
          <a:off x="0" y="0"/>
          <a:ext cx="0" cy="0"/>
          <a:chOff x="0" y="0"/>
          <a:chExt cx="0" cy="0"/>
        </a:xfrm>
      </p:grpSpPr>
      <p:sp>
        <p:nvSpPr>
          <p:cNvPr id="257" name="Google Shape;257;p26"/>
          <p:cNvSpPr txBox="1">
            <a:spLocks noGrp="1"/>
          </p:cNvSpPr>
          <p:nvPr>
            <p:ph type="title"/>
          </p:nvPr>
        </p:nvSpPr>
        <p:spPr>
          <a:xfrm>
            <a:off x="286515" y="315775"/>
            <a:ext cx="8534400" cy="759000"/>
          </a:xfrm>
          <a:prstGeom prst="rect">
            <a:avLst/>
          </a:prstGeom>
          <a:noFill/>
          <a:ln>
            <a:noFill/>
          </a:ln>
        </p:spPr>
        <p:txBody>
          <a:bodyPr spcFirstLastPara="1" wrap="square" lIns="91425" tIns="45700" rIns="91425" bIns="45700" anchor="b" anchorCtr="0">
            <a:noAutofit/>
          </a:bodyPr>
          <a:lstStyle/>
          <a:p>
            <a:pPr marL="0" marR="0" lvl="0" indent="0" algn="ctr" rtl="0">
              <a:lnSpc>
                <a:spcPct val="100000"/>
              </a:lnSpc>
              <a:spcBef>
                <a:spcPts val="0"/>
              </a:spcBef>
              <a:spcAft>
                <a:spcPts val="0"/>
              </a:spcAft>
              <a:buClr>
                <a:srgbClr val="370038"/>
              </a:buClr>
              <a:buFont typeface="Georgia"/>
              <a:buNone/>
            </a:pPr>
            <a:r>
              <a:rPr lang="en-US" sz="4000">
                <a:solidFill>
                  <a:srgbClr val="370038"/>
                </a:solidFill>
                <a:latin typeface="Georgia"/>
                <a:ea typeface="Georgia"/>
                <a:cs typeface="Georgia"/>
                <a:sym typeface="Georgia"/>
              </a:rPr>
              <a:t>RJ Connection to </a:t>
            </a:r>
            <a:r>
              <a:rPr lang="en-US" sz="4000" b="0" i="0" u="none" strike="noStrike" cap="none">
                <a:solidFill>
                  <a:srgbClr val="370038"/>
                </a:solidFill>
                <a:latin typeface="Georgia"/>
                <a:ea typeface="Georgia"/>
                <a:cs typeface="Georgia"/>
                <a:sym typeface="Georgia"/>
              </a:rPr>
              <a:t>Inclusion Work</a:t>
            </a:r>
            <a:endParaRPr/>
          </a:p>
        </p:txBody>
      </p:sp>
      <p:sp>
        <p:nvSpPr>
          <p:cNvPr id="258" name="Google Shape;258;p26"/>
          <p:cNvSpPr txBox="1">
            <a:spLocks noGrp="1"/>
          </p:cNvSpPr>
          <p:nvPr>
            <p:ph type="body" idx="1"/>
          </p:nvPr>
        </p:nvSpPr>
        <p:spPr>
          <a:xfrm>
            <a:off x="301750" y="1546275"/>
            <a:ext cx="8503800" cy="4673700"/>
          </a:xfrm>
          <a:prstGeom prst="rect">
            <a:avLst/>
          </a:prstGeom>
          <a:noFill/>
          <a:ln>
            <a:noFill/>
          </a:ln>
        </p:spPr>
        <p:txBody>
          <a:bodyPr spcFirstLastPara="1" wrap="square" lIns="91425" tIns="45700" rIns="91425" bIns="45700" anchor="t" anchorCtr="0">
            <a:noAutofit/>
          </a:bodyPr>
          <a:lstStyle/>
          <a:p>
            <a:pPr marL="0" lvl="0" indent="0" algn="l" rtl="0">
              <a:spcBef>
                <a:spcPts val="660"/>
              </a:spcBef>
              <a:spcAft>
                <a:spcPts val="0"/>
              </a:spcAft>
              <a:buNone/>
            </a:pPr>
            <a:r>
              <a:rPr lang="en-US" sz="2400">
                <a:solidFill>
                  <a:schemeClr val="dk1"/>
                </a:solidFill>
                <a:latin typeface="Georgia"/>
                <a:ea typeface="Georgia"/>
                <a:cs typeface="Georgia"/>
                <a:sym typeface="Georgia"/>
              </a:rPr>
              <a:t>Use of this in response to incidents:</a:t>
            </a:r>
            <a:endParaRPr sz="2400">
              <a:solidFill>
                <a:schemeClr val="dk1"/>
              </a:solidFill>
              <a:latin typeface="Georgia"/>
              <a:ea typeface="Georgia"/>
              <a:cs typeface="Georgia"/>
              <a:sym typeface="Georgia"/>
            </a:endParaRPr>
          </a:p>
          <a:p>
            <a:pPr marL="457200" lvl="0" indent="-381000" algn="l" rtl="0">
              <a:spcBef>
                <a:spcPts val="660"/>
              </a:spcBef>
              <a:spcAft>
                <a:spcPts val="0"/>
              </a:spcAft>
              <a:buClr>
                <a:schemeClr val="dk1"/>
              </a:buClr>
              <a:buSzPts val="2400"/>
              <a:buFont typeface="Georgia"/>
              <a:buChar char="●"/>
            </a:pPr>
            <a:r>
              <a:rPr lang="en-US" sz="2400">
                <a:solidFill>
                  <a:schemeClr val="dk1"/>
                </a:solidFill>
                <a:latin typeface="Georgia"/>
                <a:ea typeface="Georgia"/>
                <a:cs typeface="Georgia"/>
                <a:sym typeface="Georgia"/>
              </a:rPr>
              <a:t>Bias Incidents</a:t>
            </a:r>
            <a:endParaRPr sz="2400">
              <a:solidFill>
                <a:schemeClr val="dk1"/>
              </a:solidFill>
              <a:latin typeface="Georgia"/>
              <a:ea typeface="Georgia"/>
              <a:cs typeface="Georgia"/>
              <a:sym typeface="Georgia"/>
            </a:endParaRPr>
          </a:p>
          <a:p>
            <a:pPr marL="457200" lvl="0" indent="-381000" algn="l" rtl="0">
              <a:spcBef>
                <a:spcPts val="0"/>
              </a:spcBef>
              <a:spcAft>
                <a:spcPts val="0"/>
              </a:spcAft>
              <a:buClr>
                <a:schemeClr val="dk1"/>
              </a:buClr>
              <a:buSzPts val="2400"/>
              <a:buFont typeface="Georgia"/>
              <a:buChar char="●"/>
            </a:pPr>
            <a:r>
              <a:rPr lang="en-US" sz="2400">
                <a:solidFill>
                  <a:schemeClr val="dk1"/>
                </a:solidFill>
                <a:latin typeface="Georgia"/>
                <a:ea typeface="Georgia"/>
                <a:cs typeface="Georgia"/>
                <a:sym typeface="Georgia"/>
              </a:rPr>
              <a:t>Inclusive Community Concerns</a:t>
            </a:r>
            <a:endParaRPr sz="2400">
              <a:solidFill>
                <a:schemeClr val="dk1"/>
              </a:solidFill>
              <a:latin typeface="Georgia"/>
              <a:ea typeface="Georgia"/>
              <a:cs typeface="Georgia"/>
              <a:sym typeface="Georgia"/>
            </a:endParaRPr>
          </a:p>
          <a:p>
            <a:pPr marL="457200" lvl="0" indent="-381000" algn="l" rtl="0">
              <a:spcBef>
                <a:spcPts val="0"/>
              </a:spcBef>
              <a:spcAft>
                <a:spcPts val="0"/>
              </a:spcAft>
              <a:buClr>
                <a:schemeClr val="dk1"/>
              </a:buClr>
              <a:buSzPts val="2400"/>
              <a:buFont typeface="Georgia"/>
              <a:buChar char="●"/>
            </a:pPr>
            <a:r>
              <a:rPr lang="en-US" sz="2400">
                <a:solidFill>
                  <a:schemeClr val="dk1"/>
                </a:solidFill>
                <a:latin typeface="Georgia"/>
                <a:ea typeface="Georgia"/>
                <a:cs typeface="Georgia"/>
                <a:sym typeface="Georgia"/>
              </a:rPr>
              <a:t>Microaggressions</a:t>
            </a:r>
            <a:endParaRPr sz="2400">
              <a:solidFill>
                <a:schemeClr val="dk1"/>
              </a:solidFill>
              <a:latin typeface="Georgia"/>
              <a:ea typeface="Georgia"/>
              <a:cs typeface="Georgia"/>
              <a:sym typeface="Georgia"/>
            </a:endParaRPr>
          </a:p>
          <a:p>
            <a:pPr marL="457200" lvl="0" indent="-381000" algn="l" rtl="0">
              <a:spcBef>
                <a:spcPts val="0"/>
              </a:spcBef>
              <a:spcAft>
                <a:spcPts val="0"/>
              </a:spcAft>
              <a:buClr>
                <a:schemeClr val="dk1"/>
              </a:buClr>
              <a:buSzPts val="2400"/>
              <a:buFont typeface="Georgia"/>
              <a:buChar char="●"/>
            </a:pPr>
            <a:r>
              <a:rPr lang="en-US" sz="2400">
                <a:solidFill>
                  <a:schemeClr val="dk1"/>
                </a:solidFill>
                <a:latin typeface="Georgia"/>
                <a:ea typeface="Georgia"/>
                <a:cs typeface="Georgia"/>
                <a:sym typeface="Georgia"/>
              </a:rPr>
              <a:t>Overt Acts</a:t>
            </a:r>
            <a:endParaRPr sz="2400">
              <a:solidFill>
                <a:schemeClr val="dk1"/>
              </a:solidFill>
              <a:latin typeface="Georgia"/>
              <a:ea typeface="Georgia"/>
              <a:cs typeface="Georgia"/>
              <a:sym typeface="Georgia"/>
            </a:endParaRPr>
          </a:p>
          <a:p>
            <a:pPr marL="457200" lvl="0" indent="-381000" algn="l" rtl="0">
              <a:spcBef>
                <a:spcPts val="0"/>
              </a:spcBef>
              <a:spcAft>
                <a:spcPts val="0"/>
              </a:spcAft>
              <a:buClr>
                <a:schemeClr val="dk1"/>
              </a:buClr>
              <a:buSzPts val="2400"/>
              <a:buFont typeface="Georgia"/>
              <a:buChar char="●"/>
            </a:pPr>
            <a:r>
              <a:rPr lang="en-US" sz="2400">
                <a:solidFill>
                  <a:schemeClr val="dk1"/>
                </a:solidFill>
                <a:latin typeface="Georgia"/>
                <a:ea typeface="Georgia"/>
                <a:cs typeface="Georgia"/>
                <a:sym typeface="Georgia"/>
              </a:rPr>
              <a:t>Acknowledging Impact of Campus Climate</a:t>
            </a:r>
            <a:endParaRPr sz="2400">
              <a:solidFill>
                <a:schemeClr val="dk1"/>
              </a:solidFill>
              <a:latin typeface="Georgia"/>
              <a:ea typeface="Georgia"/>
              <a:cs typeface="Georgia"/>
              <a:sym typeface="Georgia"/>
            </a:endParaRPr>
          </a:p>
          <a:p>
            <a:pPr marL="274320" marR="0" lvl="0" indent="-134620" algn="l" rtl="0">
              <a:lnSpc>
                <a:spcPct val="100000"/>
              </a:lnSpc>
              <a:spcBef>
                <a:spcPts val="540"/>
              </a:spcBef>
              <a:spcAft>
                <a:spcPts val="0"/>
              </a:spcAft>
              <a:buClr>
                <a:schemeClr val="accent1"/>
              </a:buClr>
              <a:buFont typeface="Noto Symbol"/>
              <a:buNone/>
            </a:pPr>
            <a:endParaRPr sz="2700" b="0" i="0" u="none" strike="noStrike" cap="none">
              <a:solidFill>
                <a:schemeClr val="dk1"/>
              </a:solidFill>
              <a:latin typeface="Georgia"/>
              <a:ea typeface="Georgia"/>
              <a:cs typeface="Georgia"/>
              <a:sym typeface="Georgia"/>
            </a:endParaRPr>
          </a:p>
        </p:txBody>
      </p:sp>
      <p:pic>
        <p:nvPicPr>
          <p:cNvPr id="259" name="Google Shape;259;p26"/>
          <p:cNvPicPr preferRelativeResize="0"/>
          <p:nvPr/>
        </p:nvPicPr>
        <p:blipFill rotWithShape="1">
          <a:blip r:embed="rId3">
            <a:alphaModFix/>
          </a:blip>
          <a:srcRect/>
          <a:stretch/>
        </p:blipFill>
        <p:spPr>
          <a:xfrm>
            <a:off x="8474675" y="6391900"/>
            <a:ext cx="435600" cy="301200"/>
          </a:xfrm>
          <a:prstGeom prst="rect">
            <a:avLst/>
          </a:prstGeom>
          <a:noFill/>
          <a:ln>
            <a:noFill/>
          </a:ln>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63"/>
        <p:cNvGrpSpPr/>
        <p:nvPr/>
      </p:nvGrpSpPr>
      <p:grpSpPr>
        <a:xfrm>
          <a:off x="0" y="0"/>
          <a:ext cx="0" cy="0"/>
          <a:chOff x="0" y="0"/>
          <a:chExt cx="0" cy="0"/>
        </a:xfrm>
      </p:grpSpPr>
      <p:sp>
        <p:nvSpPr>
          <p:cNvPr id="264" name="Google Shape;264;p27"/>
          <p:cNvSpPr txBox="1">
            <a:spLocks noGrp="1"/>
          </p:cNvSpPr>
          <p:nvPr>
            <p:ph type="title"/>
          </p:nvPr>
        </p:nvSpPr>
        <p:spPr>
          <a:xfrm>
            <a:off x="286515" y="315775"/>
            <a:ext cx="8534400" cy="759000"/>
          </a:xfrm>
          <a:prstGeom prst="rect">
            <a:avLst/>
          </a:prstGeom>
          <a:noFill/>
          <a:ln>
            <a:noFill/>
          </a:ln>
        </p:spPr>
        <p:txBody>
          <a:bodyPr spcFirstLastPara="1" wrap="square" lIns="91425" tIns="45700" rIns="91425" bIns="45700" anchor="b" anchorCtr="0">
            <a:noAutofit/>
          </a:bodyPr>
          <a:lstStyle/>
          <a:p>
            <a:pPr marL="0" marR="0" lvl="0" indent="0" algn="ctr" rtl="0">
              <a:lnSpc>
                <a:spcPct val="100000"/>
              </a:lnSpc>
              <a:spcBef>
                <a:spcPts val="0"/>
              </a:spcBef>
              <a:spcAft>
                <a:spcPts val="0"/>
              </a:spcAft>
              <a:buClr>
                <a:srgbClr val="370038"/>
              </a:buClr>
              <a:buFont typeface="Georgia"/>
              <a:buNone/>
            </a:pPr>
            <a:r>
              <a:rPr lang="en-US" sz="4000">
                <a:solidFill>
                  <a:srgbClr val="370038"/>
                </a:solidFill>
                <a:latin typeface="Georgia"/>
                <a:ea typeface="Georgia"/>
                <a:cs typeface="Georgia"/>
                <a:sym typeface="Georgia"/>
              </a:rPr>
              <a:t>RJ Connection to </a:t>
            </a:r>
            <a:r>
              <a:rPr lang="en-US" sz="4000" b="0" i="0" u="none" strike="noStrike" cap="none">
                <a:solidFill>
                  <a:srgbClr val="370038"/>
                </a:solidFill>
                <a:latin typeface="Georgia"/>
                <a:ea typeface="Georgia"/>
                <a:cs typeface="Georgia"/>
                <a:sym typeface="Georgia"/>
              </a:rPr>
              <a:t>Inclusion Work</a:t>
            </a:r>
            <a:endParaRPr/>
          </a:p>
        </p:txBody>
      </p:sp>
      <p:sp>
        <p:nvSpPr>
          <p:cNvPr id="265" name="Google Shape;265;p27"/>
          <p:cNvSpPr txBox="1">
            <a:spLocks noGrp="1"/>
          </p:cNvSpPr>
          <p:nvPr>
            <p:ph type="body" idx="1"/>
          </p:nvPr>
        </p:nvSpPr>
        <p:spPr>
          <a:xfrm>
            <a:off x="301750" y="1208150"/>
            <a:ext cx="8503800" cy="50118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200">
              <a:solidFill>
                <a:schemeClr val="dk1"/>
              </a:solidFill>
              <a:latin typeface="Georgia"/>
              <a:ea typeface="Georgia"/>
              <a:cs typeface="Georgia"/>
              <a:sym typeface="Georgia"/>
            </a:endParaRPr>
          </a:p>
          <a:p>
            <a:pPr marL="0" lvl="0" indent="0" algn="l" rtl="0">
              <a:spcBef>
                <a:spcPts val="660"/>
              </a:spcBef>
              <a:spcAft>
                <a:spcPts val="0"/>
              </a:spcAft>
              <a:buClr>
                <a:srgbClr val="000000"/>
              </a:buClr>
              <a:buSzPts val="1100"/>
              <a:buFont typeface="Arial"/>
              <a:buNone/>
            </a:pPr>
            <a:r>
              <a:rPr lang="en-US" sz="3300">
                <a:solidFill>
                  <a:schemeClr val="dk1"/>
                </a:solidFill>
                <a:latin typeface="Georgia"/>
                <a:ea typeface="Georgia"/>
                <a:cs typeface="Georgia"/>
                <a:sym typeface="Georgia"/>
              </a:rPr>
              <a:t>Response Framework Allows For:</a:t>
            </a:r>
            <a:endParaRPr sz="3300">
              <a:solidFill>
                <a:schemeClr val="dk1"/>
              </a:solidFill>
              <a:latin typeface="Georgia"/>
              <a:ea typeface="Georgia"/>
              <a:cs typeface="Georgia"/>
              <a:sym typeface="Georgia"/>
            </a:endParaRPr>
          </a:p>
          <a:p>
            <a:pPr marL="0" lvl="0" indent="0" algn="l" rtl="0">
              <a:spcBef>
                <a:spcPts val="660"/>
              </a:spcBef>
              <a:spcAft>
                <a:spcPts val="0"/>
              </a:spcAft>
              <a:buClr>
                <a:srgbClr val="000000"/>
              </a:buClr>
              <a:buSzPts val="1100"/>
              <a:buFont typeface="Arial"/>
              <a:buNone/>
            </a:pPr>
            <a:endParaRPr sz="800">
              <a:solidFill>
                <a:schemeClr val="dk1"/>
              </a:solidFill>
              <a:latin typeface="Georgia"/>
              <a:ea typeface="Georgia"/>
              <a:cs typeface="Georgia"/>
              <a:sym typeface="Georgia"/>
            </a:endParaRPr>
          </a:p>
          <a:p>
            <a:pPr marL="274320" lvl="0" indent="-286702" algn="l" rtl="0">
              <a:spcBef>
                <a:spcPts val="660"/>
              </a:spcBef>
              <a:spcAft>
                <a:spcPts val="0"/>
              </a:spcAft>
              <a:buClr>
                <a:schemeClr val="dk2"/>
              </a:buClr>
              <a:buSzPts val="3000"/>
              <a:buChar char="●"/>
            </a:pPr>
            <a:r>
              <a:rPr lang="en-US" sz="3000">
                <a:solidFill>
                  <a:schemeClr val="dk1"/>
                </a:solidFill>
                <a:latin typeface="Georgia"/>
                <a:ea typeface="Georgia"/>
                <a:cs typeface="Georgia"/>
                <a:sym typeface="Georgia"/>
              </a:rPr>
              <a:t>Education, growth, and awareness </a:t>
            </a:r>
            <a:endParaRPr sz="3000">
              <a:solidFill>
                <a:schemeClr val="dk1"/>
              </a:solidFill>
              <a:latin typeface="Georgia"/>
              <a:ea typeface="Georgia"/>
              <a:cs typeface="Georgia"/>
              <a:sym typeface="Georgia"/>
            </a:endParaRPr>
          </a:p>
          <a:p>
            <a:pPr marL="274320" lvl="0" indent="-286702" algn="l" rtl="0">
              <a:spcBef>
                <a:spcPts val="660"/>
              </a:spcBef>
              <a:spcAft>
                <a:spcPts val="0"/>
              </a:spcAft>
              <a:buClr>
                <a:schemeClr val="dk2"/>
              </a:buClr>
              <a:buSzPts val="3000"/>
              <a:buFont typeface="Georgia"/>
              <a:buChar char="●"/>
            </a:pPr>
            <a:r>
              <a:rPr lang="en-US" sz="3000">
                <a:solidFill>
                  <a:schemeClr val="dk1"/>
                </a:solidFill>
                <a:latin typeface="Georgia"/>
                <a:ea typeface="Georgia"/>
                <a:cs typeface="Georgia"/>
                <a:sym typeface="Georgia"/>
              </a:rPr>
              <a:t>Introduction of the concept of multiple truths</a:t>
            </a:r>
            <a:endParaRPr sz="3000">
              <a:solidFill>
                <a:schemeClr val="dk1"/>
              </a:solidFill>
              <a:latin typeface="Georgia"/>
              <a:ea typeface="Georgia"/>
              <a:cs typeface="Georgia"/>
              <a:sym typeface="Georgia"/>
            </a:endParaRPr>
          </a:p>
          <a:p>
            <a:pPr marL="274320" lvl="0" indent="-286702" algn="l" rtl="0">
              <a:spcBef>
                <a:spcPts val="660"/>
              </a:spcBef>
              <a:spcAft>
                <a:spcPts val="0"/>
              </a:spcAft>
              <a:buClr>
                <a:schemeClr val="dk2"/>
              </a:buClr>
              <a:buSzPts val="3000"/>
              <a:buFont typeface="Georgia"/>
              <a:buChar char="●"/>
            </a:pPr>
            <a:r>
              <a:rPr lang="en-US" sz="3000">
                <a:solidFill>
                  <a:schemeClr val="dk1"/>
                </a:solidFill>
                <a:latin typeface="Georgia"/>
                <a:ea typeface="Georgia"/>
                <a:cs typeface="Georgia"/>
                <a:sym typeface="Georgia"/>
              </a:rPr>
              <a:t>Focuses on repairing the harm caused </a:t>
            </a:r>
            <a:endParaRPr sz="3000">
              <a:solidFill>
                <a:schemeClr val="dk1"/>
              </a:solidFill>
              <a:latin typeface="Georgia"/>
              <a:ea typeface="Georgia"/>
              <a:cs typeface="Georgia"/>
              <a:sym typeface="Georgia"/>
            </a:endParaRPr>
          </a:p>
          <a:p>
            <a:pPr marL="0" lvl="0" indent="0" algn="l" rtl="0">
              <a:spcBef>
                <a:spcPts val="660"/>
              </a:spcBef>
              <a:spcAft>
                <a:spcPts val="0"/>
              </a:spcAft>
              <a:buNone/>
            </a:pPr>
            <a:r>
              <a:rPr lang="en-US" sz="2400">
                <a:solidFill>
                  <a:schemeClr val="dk1"/>
                </a:solidFill>
                <a:latin typeface="Georgia"/>
                <a:ea typeface="Georgia"/>
                <a:cs typeface="Georgia"/>
                <a:sym typeface="Georgia"/>
              </a:rPr>
              <a:t>    (including the harm to the respondent)</a:t>
            </a:r>
            <a:endParaRPr sz="2400">
              <a:solidFill>
                <a:schemeClr val="dk1"/>
              </a:solidFill>
              <a:latin typeface="Georgia"/>
              <a:ea typeface="Georgia"/>
              <a:cs typeface="Georgia"/>
              <a:sym typeface="Georgia"/>
            </a:endParaRPr>
          </a:p>
          <a:p>
            <a:pPr marL="274320" lvl="0" indent="-286702" algn="l" rtl="0">
              <a:spcBef>
                <a:spcPts val="660"/>
              </a:spcBef>
              <a:spcAft>
                <a:spcPts val="0"/>
              </a:spcAft>
              <a:buClr>
                <a:schemeClr val="dk2"/>
              </a:buClr>
              <a:buSzPts val="3000"/>
              <a:buChar char="●"/>
            </a:pPr>
            <a:r>
              <a:rPr lang="en-US" sz="3000">
                <a:solidFill>
                  <a:schemeClr val="dk1"/>
                </a:solidFill>
                <a:latin typeface="Georgia"/>
                <a:ea typeface="Georgia"/>
                <a:cs typeface="Georgia"/>
                <a:sym typeface="Georgia"/>
              </a:rPr>
              <a:t>Addresses perceptions by those involved</a:t>
            </a:r>
            <a:endParaRPr sz="3000">
              <a:solidFill>
                <a:schemeClr val="dk1"/>
              </a:solidFill>
              <a:latin typeface="Georgia"/>
              <a:ea typeface="Georgia"/>
              <a:cs typeface="Georgia"/>
              <a:sym typeface="Georgia"/>
            </a:endParaRPr>
          </a:p>
          <a:p>
            <a:pPr marL="274320" lvl="0" indent="-286702" algn="l" rtl="0">
              <a:spcBef>
                <a:spcPts val="660"/>
              </a:spcBef>
              <a:spcAft>
                <a:spcPts val="0"/>
              </a:spcAft>
              <a:buClr>
                <a:schemeClr val="dk2"/>
              </a:buClr>
              <a:buSzPts val="3000"/>
              <a:buFont typeface="Georgia"/>
              <a:buChar char="●"/>
            </a:pPr>
            <a:r>
              <a:rPr lang="en-US" sz="3000">
                <a:solidFill>
                  <a:schemeClr val="dk1"/>
                </a:solidFill>
                <a:latin typeface="Georgia"/>
                <a:ea typeface="Georgia"/>
                <a:cs typeface="Georgia"/>
                <a:sym typeface="Georgia"/>
              </a:rPr>
              <a:t>Respondent to take ownership</a:t>
            </a:r>
            <a:endParaRPr sz="3000">
              <a:solidFill>
                <a:schemeClr val="dk1"/>
              </a:solidFill>
              <a:latin typeface="Georgia"/>
              <a:ea typeface="Georgia"/>
              <a:cs typeface="Georgia"/>
              <a:sym typeface="Georgia"/>
            </a:endParaRPr>
          </a:p>
          <a:p>
            <a:pPr marL="274320" lvl="0" indent="-286702" algn="l" rtl="0">
              <a:spcBef>
                <a:spcPts val="660"/>
              </a:spcBef>
              <a:spcAft>
                <a:spcPts val="0"/>
              </a:spcAft>
              <a:buClr>
                <a:schemeClr val="dk2"/>
              </a:buClr>
              <a:buSzPts val="3000"/>
              <a:buFont typeface="Georgia"/>
              <a:buChar char="●"/>
            </a:pPr>
            <a:r>
              <a:rPr lang="en-US" sz="3000">
                <a:solidFill>
                  <a:schemeClr val="dk1"/>
                </a:solidFill>
                <a:latin typeface="Georgia"/>
                <a:ea typeface="Georgia"/>
                <a:cs typeface="Georgia"/>
                <a:sym typeface="Georgia"/>
              </a:rPr>
              <a:t>Agency of the individual impacted</a:t>
            </a:r>
            <a:endParaRPr sz="2500">
              <a:solidFill>
                <a:schemeClr val="dk1"/>
              </a:solidFill>
              <a:latin typeface="Georgia"/>
              <a:ea typeface="Georgia"/>
              <a:cs typeface="Georgia"/>
              <a:sym typeface="Georgia"/>
            </a:endParaRPr>
          </a:p>
          <a:p>
            <a:pPr marL="274320" marR="0" lvl="0" indent="-134620" algn="l" rtl="0">
              <a:lnSpc>
                <a:spcPct val="100000"/>
              </a:lnSpc>
              <a:spcBef>
                <a:spcPts val="540"/>
              </a:spcBef>
              <a:spcAft>
                <a:spcPts val="0"/>
              </a:spcAft>
              <a:buClr>
                <a:schemeClr val="accent1"/>
              </a:buClr>
              <a:buFont typeface="Noto Symbol"/>
              <a:buNone/>
            </a:pPr>
            <a:endParaRPr sz="2700" b="0" i="0" u="none" strike="noStrike" cap="none">
              <a:solidFill>
                <a:schemeClr val="dk1"/>
              </a:solidFill>
              <a:latin typeface="Georgia"/>
              <a:ea typeface="Georgia"/>
              <a:cs typeface="Georgia"/>
              <a:sym typeface="Georgia"/>
            </a:endParaRPr>
          </a:p>
        </p:txBody>
      </p:sp>
      <p:pic>
        <p:nvPicPr>
          <p:cNvPr id="266" name="Google Shape;266;p27"/>
          <p:cNvPicPr preferRelativeResize="0"/>
          <p:nvPr/>
        </p:nvPicPr>
        <p:blipFill rotWithShape="1">
          <a:blip r:embed="rId3">
            <a:alphaModFix/>
          </a:blip>
          <a:srcRect/>
          <a:stretch/>
        </p:blipFill>
        <p:spPr>
          <a:xfrm>
            <a:off x="8474675" y="6391900"/>
            <a:ext cx="435600" cy="301200"/>
          </a:xfrm>
          <a:prstGeom prst="rect">
            <a:avLst/>
          </a:prstGeom>
          <a:noFill/>
          <a:ln>
            <a:noFill/>
          </a:ln>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270"/>
        <p:cNvGrpSpPr/>
        <p:nvPr/>
      </p:nvGrpSpPr>
      <p:grpSpPr>
        <a:xfrm>
          <a:off x="0" y="0"/>
          <a:ext cx="0" cy="0"/>
          <a:chOff x="0" y="0"/>
          <a:chExt cx="0" cy="0"/>
        </a:xfrm>
      </p:grpSpPr>
      <p:sp>
        <p:nvSpPr>
          <p:cNvPr id="271" name="Google Shape;271;p28"/>
          <p:cNvSpPr txBox="1">
            <a:spLocks noGrp="1"/>
          </p:cNvSpPr>
          <p:nvPr>
            <p:ph type="title"/>
          </p:nvPr>
        </p:nvSpPr>
        <p:spPr>
          <a:xfrm>
            <a:off x="301752" y="228600"/>
            <a:ext cx="8534400" cy="759000"/>
          </a:xfrm>
          <a:prstGeom prst="rect">
            <a:avLst/>
          </a:prstGeom>
          <a:noFill/>
          <a:ln>
            <a:noFill/>
          </a:ln>
        </p:spPr>
        <p:txBody>
          <a:bodyPr spcFirstLastPara="1" wrap="square" lIns="91425" tIns="45700" rIns="91425" bIns="45700" anchor="b" anchorCtr="0">
            <a:noAutofit/>
          </a:bodyPr>
          <a:lstStyle/>
          <a:p>
            <a:pPr marL="0" marR="0" lvl="0" indent="0" algn="ctr" rtl="0">
              <a:lnSpc>
                <a:spcPct val="100000"/>
              </a:lnSpc>
              <a:spcBef>
                <a:spcPts val="0"/>
              </a:spcBef>
              <a:spcAft>
                <a:spcPts val="0"/>
              </a:spcAft>
              <a:buClr>
                <a:srgbClr val="370038"/>
              </a:buClr>
              <a:buFont typeface="Georgia"/>
              <a:buNone/>
            </a:pPr>
            <a:r>
              <a:rPr lang="en-US" sz="4000">
                <a:solidFill>
                  <a:srgbClr val="370038"/>
                </a:solidFill>
                <a:latin typeface="Georgia"/>
                <a:ea typeface="Georgia"/>
                <a:cs typeface="Georgia"/>
                <a:sym typeface="Georgia"/>
              </a:rPr>
              <a:t>Freedom of Speech </a:t>
            </a:r>
            <a:endParaRPr/>
          </a:p>
        </p:txBody>
      </p:sp>
      <p:sp>
        <p:nvSpPr>
          <p:cNvPr id="272" name="Google Shape;272;p28"/>
          <p:cNvSpPr txBox="1">
            <a:spLocks noGrp="1"/>
          </p:cNvSpPr>
          <p:nvPr>
            <p:ph type="body" idx="1"/>
          </p:nvPr>
        </p:nvSpPr>
        <p:spPr>
          <a:xfrm>
            <a:off x="381000" y="1397275"/>
            <a:ext cx="8424600" cy="4816500"/>
          </a:xfrm>
          <a:prstGeom prst="rect">
            <a:avLst/>
          </a:prstGeom>
          <a:noFill/>
          <a:ln>
            <a:noFill/>
          </a:ln>
        </p:spPr>
        <p:txBody>
          <a:bodyPr spcFirstLastPara="1" wrap="square" lIns="91425" tIns="45700" rIns="91425" bIns="45700" anchor="t" anchorCtr="0">
            <a:noAutofit/>
          </a:bodyPr>
          <a:lstStyle/>
          <a:p>
            <a:pPr marL="0" marR="0" lvl="0" indent="0" algn="l" rtl="0">
              <a:lnSpc>
                <a:spcPct val="90000"/>
              </a:lnSpc>
              <a:spcBef>
                <a:spcPts val="0"/>
              </a:spcBef>
              <a:spcAft>
                <a:spcPts val="0"/>
              </a:spcAft>
              <a:buClr>
                <a:schemeClr val="accent1"/>
              </a:buClr>
              <a:buFont typeface="Noto Symbol"/>
              <a:buNone/>
            </a:pPr>
            <a:r>
              <a:rPr lang="en-US" sz="3000">
                <a:latin typeface="Georgia"/>
                <a:ea typeface="Georgia"/>
                <a:cs typeface="Georgia"/>
                <a:sym typeface="Georgia"/>
              </a:rPr>
              <a:t>We work hard to respect freedom of speech among our students.</a:t>
            </a:r>
            <a:endParaRPr sz="3000">
              <a:latin typeface="Georgia"/>
              <a:ea typeface="Georgia"/>
              <a:cs typeface="Georgia"/>
              <a:sym typeface="Georgia"/>
            </a:endParaRPr>
          </a:p>
          <a:p>
            <a:pPr marL="0" marR="0" lvl="0" indent="0" algn="l" rtl="0">
              <a:lnSpc>
                <a:spcPct val="90000"/>
              </a:lnSpc>
              <a:spcBef>
                <a:spcPts val="0"/>
              </a:spcBef>
              <a:spcAft>
                <a:spcPts val="0"/>
              </a:spcAft>
              <a:buClr>
                <a:schemeClr val="accent1"/>
              </a:buClr>
              <a:buFont typeface="Noto Symbol"/>
              <a:buNone/>
            </a:pPr>
            <a:endParaRPr sz="800">
              <a:latin typeface="Georgia"/>
              <a:ea typeface="Georgia"/>
              <a:cs typeface="Georgia"/>
              <a:sym typeface="Georgia"/>
            </a:endParaRPr>
          </a:p>
          <a:p>
            <a:pPr marL="0" marR="0" lvl="0" indent="0" algn="l" rtl="0">
              <a:lnSpc>
                <a:spcPct val="90000"/>
              </a:lnSpc>
              <a:spcBef>
                <a:spcPts val="0"/>
              </a:spcBef>
              <a:spcAft>
                <a:spcPts val="0"/>
              </a:spcAft>
              <a:buClr>
                <a:schemeClr val="accent1"/>
              </a:buClr>
              <a:buFont typeface="Noto Symbol"/>
              <a:buNone/>
            </a:pPr>
            <a:r>
              <a:rPr lang="en-US" sz="3000">
                <a:latin typeface="Georgia"/>
                <a:ea typeface="Georgia"/>
                <a:cs typeface="Georgia"/>
                <a:sym typeface="Georgia"/>
              </a:rPr>
              <a:t>However, with freedom of speech comes responsibility.  </a:t>
            </a:r>
            <a:endParaRPr sz="3000">
              <a:latin typeface="Georgia"/>
              <a:ea typeface="Georgia"/>
              <a:cs typeface="Georgia"/>
              <a:sym typeface="Georgia"/>
            </a:endParaRPr>
          </a:p>
          <a:p>
            <a:pPr marL="457200" marR="0" lvl="0" indent="-381000" algn="l" rtl="0">
              <a:lnSpc>
                <a:spcPct val="90000"/>
              </a:lnSpc>
              <a:spcBef>
                <a:spcPts val="0"/>
              </a:spcBef>
              <a:spcAft>
                <a:spcPts val="0"/>
              </a:spcAft>
              <a:buSzPts val="2400"/>
              <a:buFont typeface="Georgia"/>
              <a:buChar char="●"/>
            </a:pPr>
            <a:r>
              <a:rPr lang="en-US" sz="2400">
                <a:latin typeface="Georgia"/>
                <a:ea typeface="Georgia"/>
                <a:cs typeface="Georgia"/>
                <a:sym typeface="Georgia"/>
              </a:rPr>
              <a:t>Having the freedom to speech does not mean we don’t still impact someone with our words or lack of words.</a:t>
            </a:r>
            <a:endParaRPr sz="2400">
              <a:latin typeface="Georgia"/>
              <a:ea typeface="Georgia"/>
              <a:cs typeface="Georgia"/>
              <a:sym typeface="Georgia"/>
            </a:endParaRPr>
          </a:p>
          <a:p>
            <a:pPr marL="0" marR="0" lvl="0" indent="0" algn="l" rtl="0">
              <a:lnSpc>
                <a:spcPct val="90000"/>
              </a:lnSpc>
              <a:spcBef>
                <a:spcPts val="0"/>
              </a:spcBef>
              <a:spcAft>
                <a:spcPts val="0"/>
              </a:spcAft>
              <a:buNone/>
            </a:pPr>
            <a:endParaRPr sz="800">
              <a:latin typeface="Georgia"/>
              <a:ea typeface="Georgia"/>
              <a:cs typeface="Georgia"/>
              <a:sym typeface="Georgia"/>
            </a:endParaRPr>
          </a:p>
          <a:p>
            <a:pPr marL="0" marR="0" lvl="0" indent="0" algn="l" rtl="0">
              <a:lnSpc>
                <a:spcPct val="90000"/>
              </a:lnSpc>
              <a:spcBef>
                <a:spcPts val="0"/>
              </a:spcBef>
              <a:spcAft>
                <a:spcPts val="0"/>
              </a:spcAft>
              <a:buNone/>
            </a:pPr>
            <a:r>
              <a:rPr lang="en-US" sz="3000">
                <a:latin typeface="Georgia"/>
                <a:ea typeface="Georgia"/>
                <a:cs typeface="Georgia"/>
                <a:sym typeface="Georgia"/>
              </a:rPr>
              <a:t>Educational conversations focus on:</a:t>
            </a:r>
            <a:endParaRPr sz="3000">
              <a:latin typeface="Georgia"/>
              <a:ea typeface="Georgia"/>
              <a:cs typeface="Georgia"/>
              <a:sym typeface="Georgia"/>
            </a:endParaRPr>
          </a:p>
          <a:p>
            <a:pPr marL="457200" marR="0" lvl="0" indent="-381000" algn="l" rtl="0">
              <a:lnSpc>
                <a:spcPct val="90000"/>
              </a:lnSpc>
              <a:spcBef>
                <a:spcPts val="0"/>
              </a:spcBef>
              <a:spcAft>
                <a:spcPts val="0"/>
              </a:spcAft>
              <a:buSzPts val="2400"/>
              <a:buFont typeface="Georgia"/>
              <a:buChar char="●"/>
            </a:pPr>
            <a:r>
              <a:rPr lang="en-US" sz="2400">
                <a:latin typeface="Georgia"/>
                <a:ea typeface="Georgia"/>
                <a:cs typeface="Georgia"/>
                <a:sym typeface="Georgia"/>
              </a:rPr>
              <a:t>Impact instead of  whether they should or should not have said something.</a:t>
            </a:r>
            <a:endParaRPr sz="2400">
              <a:latin typeface="Georgia"/>
              <a:ea typeface="Georgia"/>
              <a:cs typeface="Georgia"/>
              <a:sym typeface="Georgia"/>
            </a:endParaRPr>
          </a:p>
          <a:p>
            <a:pPr marL="457200" marR="0" lvl="0" indent="-381000" algn="l" rtl="0">
              <a:lnSpc>
                <a:spcPct val="90000"/>
              </a:lnSpc>
              <a:spcBef>
                <a:spcPts val="0"/>
              </a:spcBef>
              <a:spcAft>
                <a:spcPts val="0"/>
              </a:spcAft>
              <a:buSzPts val="2400"/>
              <a:buFont typeface="Georgia"/>
              <a:buChar char="●"/>
            </a:pPr>
            <a:r>
              <a:rPr lang="en-US" sz="2400">
                <a:latin typeface="Georgia"/>
                <a:ea typeface="Georgia"/>
                <a:cs typeface="Georgia"/>
                <a:sym typeface="Georgia"/>
              </a:rPr>
              <a:t>The choice they have in how their words, actions, or inactions will impact someone</a:t>
            </a:r>
            <a:endParaRPr sz="2400">
              <a:latin typeface="Georgia"/>
              <a:ea typeface="Georgia"/>
              <a:cs typeface="Georgia"/>
              <a:sym typeface="Georgia"/>
            </a:endParaRPr>
          </a:p>
        </p:txBody>
      </p:sp>
      <p:pic>
        <p:nvPicPr>
          <p:cNvPr id="273" name="Google Shape;273;p28"/>
          <p:cNvPicPr preferRelativeResize="0"/>
          <p:nvPr/>
        </p:nvPicPr>
        <p:blipFill rotWithShape="1">
          <a:blip r:embed="rId3">
            <a:alphaModFix/>
          </a:blip>
          <a:srcRect/>
          <a:stretch/>
        </p:blipFill>
        <p:spPr>
          <a:xfrm>
            <a:off x="8474675" y="6391900"/>
            <a:ext cx="435625" cy="301200"/>
          </a:xfrm>
          <a:prstGeom prst="rect">
            <a:avLst/>
          </a:prstGeom>
          <a:noFill/>
          <a:ln>
            <a:noFill/>
          </a:ln>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277"/>
        <p:cNvGrpSpPr/>
        <p:nvPr/>
      </p:nvGrpSpPr>
      <p:grpSpPr>
        <a:xfrm>
          <a:off x="0" y="0"/>
          <a:ext cx="0" cy="0"/>
          <a:chOff x="0" y="0"/>
          <a:chExt cx="0" cy="0"/>
        </a:xfrm>
      </p:grpSpPr>
      <p:sp>
        <p:nvSpPr>
          <p:cNvPr id="278" name="Google Shape;278;p29"/>
          <p:cNvSpPr txBox="1">
            <a:spLocks noGrp="1"/>
          </p:cNvSpPr>
          <p:nvPr>
            <p:ph type="title"/>
          </p:nvPr>
        </p:nvSpPr>
        <p:spPr>
          <a:xfrm>
            <a:off x="301752" y="228600"/>
            <a:ext cx="8534399" cy="758951"/>
          </a:xfrm>
          <a:prstGeom prst="rect">
            <a:avLst/>
          </a:prstGeom>
          <a:noFill/>
          <a:ln>
            <a:noFill/>
          </a:ln>
        </p:spPr>
        <p:txBody>
          <a:bodyPr spcFirstLastPara="1" wrap="square" lIns="91425" tIns="45700" rIns="91425" bIns="45700" anchor="b" anchorCtr="0">
            <a:noAutofit/>
          </a:bodyPr>
          <a:lstStyle/>
          <a:p>
            <a:pPr marL="0" marR="0" lvl="0" indent="0" algn="ctr" rtl="0">
              <a:lnSpc>
                <a:spcPct val="100000"/>
              </a:lnSpc>
              <a:spcBef>
                <a:spcPts val="0"/>
              </a:spcBef>
              <a:spcAft>
                <a:spcPts val="0"/>
              </a:spcAft>
              <a:buClr>
                <a:srgbClr val="370038"/>
              </a:buClr>
              <a:buFont typeface="Georgia"/>
              <a:buNone/>
            </a:pPr>
            <a:r>
              <a:rPr lang="en-US" sz="4000">
                <a:solidFill>
                  <a:srgbClr val="370038"/>
                </a:solidFill>
                <a:latin typeface="Georgia"/>
                <a:ea typeface="Georgia"/>
                <a:cs typeface="Georgia"/>
                <a:sym typeface="Georgia"/>
              </a:rPr>
              <a:t>Managing Resistance</a:t>
            </a:r>
            <a:endParaRPr/>
          </a:p>
        </p:txBody>
      </p:sp>
      <p:sp>
        <p:nvSpPr>
          <p:cNvPr id="279" name="Google Shape;279;p29"/>
          <p:cNvSpPr txBox="1">
            <a:spLocks noGrp="1"/>
          </p:cNvSpPr>
          <p:nvPr>
            <p:ph type="body" idx="1"/>
          </p:nvPr>
        </p:nvSpPr>
        <p:spPr>
          <a:xfrm>
            <a:off x="381000" y="1527048"/>
            <a:ext cx="8424671" cy="4572000"/>
          </a:xfrm>
          <a:prstGeom prst="rect">
            <a:avLst/>
          </a:prstGeom>
          <a:noFill/>
          <a:ln>
            <a:noFill/>
          </a:ln>
        </p:spPr>
        <p:txBody>
          <a:bodyPr spcFirstLastPara="1" wrap="square" lIns="91425" tIns="45700" rIns="91425" bIns="45700" anchor="t" anchorCtr="0">
            <a:noAutofit/>
          </a:bodyPr>
          <a:lstStyle/>
          <a:p>
            <a:pPr marL="0" marR="0" lvl="0" indent="0" algn="l" rtl="0">
              <a:lnSpc>
                <a:spcPct val="90000"/>
              </a:lnSpc>
              <a:spcBef>
                <a:spcPts val="0"/>
              </a:spcBef>
              <a:spcAft>
                <a:spcPts val="0"/>
              </a:spcAft>
              <a:buNone/>
            </a:pPr>
            <a:r>
              <a:rPr lang="en-US" sz="2700">
                <a:solidFill>
                  <a:schemeClr val="dk1"/>
                </a:solidFill>
                <a:latin typeface="Georgia"/>
                <a:ea typeface="Georgia"/>
                <a:cs typeface="Georgia"/>
                <a:sym typeface="Georgia"/>
              </a:rPr>
              <a:t>Focus is on:</a:t>
            </a:r>
            <a:endParaRPr sz="2700">
              <a:solidFill>
                <a:schemeClr val="dk1"/>
              </a:solidFill>
              <a:latin typeface="Georgia"/>
              <a:ea typeface="Georgia"/>
              <a:cs typeface="Georgia"/>
              <a:sym typeface="Georgia"/>
            </a:endParaRPr>
          </a:p>
          <a:p>
            <a:pPr marL="914400" marR="0" lvl="0" indent="-400050" algn="l" rtl="0">
              <a:lnSpc>
                <a:spcPct val="90000"/>
              </a:lnSpc>
              <a:spcBef>
                <a:spcPts val="0"/>
              </a:spcBef>
              <a:spcAft>
                <a:spcPts val="0"/>
              </a:spcAft>
              <a:buClr>
                <a:schemeClr val="dk1"/>
              </a:buClr>
              <a:buSzPts val="2700"/>
              <a:buFont typeface="Georgia"/>
              <a:buChar char="●"/>
            </a:pPr>
            <a:r>
              <a:rPr lang="en-US" sz="2700">
                <a:solidFill>
                  <a:schemeClr val="dk1"/>
                </a:solidFill>
                <a:latin typeface="Georgia"/>
                <a:ea typeface="Georgia"/>
                <a:cs typeface="Georgia"/>
                <a:sym typeface="Georgia"/>
              </a:rPr>
              <a:t>Role in community</a:t>
            </a:r>
            <a:endParaRPr sz="2700">
              <a:solidFill>
                <a:schemeClr val="dk1"/>
              </a:solidFill>
              <a:latin typeface="Georgia"/>
              <a:ea typeface="Georgia"/>
              <a:cs typeface="Georgia"/>
              <a:sym typeface="Georgia"/>
            </a:endParaRPr>
          </a:p>
          <a:p>
            <a:pPr marL="914400" marR="0" lvl="0" indent="-400050" algn="l" rtl="0">
              <a:lnSpc>
                <a:spcPct val="90000"/>
              </a:lnSpc>
              <a:spcBef>
                <a:spcPts val="0"/>
              </a:spcBef>
              <a:spcAft>
                <a:spcPts val="0"/>
              </a:spcAft>
              <a:buClr>
                <a:schemeClr val="dk1"/>
              </a:buClr>
              <a:buSzPts val="2700"/>
              <a:buFont typeface="Georgia"/>
              <a:buChar char="●"/>
            </a:pPr>
            <a:r>
              <a:rPr lang="en-US" sz="2700">
                <a:solidFill>
                  <a:schemeClr val="dk1"/>
                </a:solidFill>
                <a:latin typeface="Georgia"/>
                <a:ea typeface="Georgia"/>
                <a:cs typeface="Georgia"/>
                <a:sym typeface="Georgia"/>
              </a:rPr>
              <a:t>Educational conversation, goal is not to get someone in trouble</a:t>
            </a:r>
            <a:endParaRPr sz="2700">
              <a:solidFill>
                <a:schemeClr val="dk1"/>
              </a:solidFill>
              <a:latin typeface="Georgia"/>
              <a:ea typeface="Georgia"/>
              <a:cs typeface="Georgia"/>
              <a:sym typeface="Georgia"/>
            </a:endParaRPr>
          </a:p>
          <a:p>
            <a:pPr marL="914400" marR="0" lvl="0" indent="-400050" algn="l" rtl="0">
              <a:lnSpc>
                <a:spcPct val="90000"/>
              </a:lnSpc>
              <a:spcBef>
                <a:spcPts val="0"/>
              </a:spcBef>
              <a:spcAft>
                <a:spcPts val="0"/>
              </a:spcAft>
              <a:buClr>
                <a:schemeClr val="dk1"/>
              </a:buClr>
              <a:buSzPts val="2700"/>
              <a:buFont typeface="Georgia"/>
              <a:buChar char="●"/>
            </a:pPr>
            <a:r>
              <a:rPr lang="en-US" sz="2700">
                <a:solidFill>
                  <a:schemeClr val="dk1"/>
                </a:solidFill>
                <a:latin typeface="Georgia"/>
                <a:ea typeface="Georgia"/>
                <a:cs typeface="Georgia"/>
                <a:sym typeface="Georgia"/>
              </a:rPr>
              <a:t>Creating a space for dialogue and engagement</a:t>
            </a:r>
            <a:endParaRPr sz="2700">
              <a:solidFill>
                <a:schemeClr val="dk1"/>
              </a:solidFill>
              <a:latin typeface="Georgia"/>
              <a:ea typeface="Georgia"/>
              <a:cs typeface="Georgia"/>
              <a:sym typeface="Georgia"/>
            </a:endParaRPr>
          </a:p>
          <a:p>
            <a:pPr marL="0" marR="0" lvl="0" indent="0" algn="l" rtl="0">
              <a:lnSpc>
                <a:spcPct val="90000"/>
              </a:lnSpc>
              <a:spcBef>
                <a:spcPts val="0"/>
              </a:spcBef>
              <a:spcAft>
                <a:spcPts val="0"/>
              </a:spcAft>
              <a:buNone/>
            </a:pPr>
            <a:endParaRPr sz="2700">
              <a:solidFill>
                <a:schemeClr val="dk1"/>
              </a:solidFill>
              <a:latin typeface="Georgia"/>
              <a:ea typeface="Georgia"/>
              <a:cs typeface="Georgia"/>
              <a:sym typeface="Georgia"/>
            </a:endParaRPr>
          </a:p>
          <a:p>
            <a:pPr marL="0" marR="0" lvl="0" indent="0" algn="l" rtl="0">
              <a:lnSpc>
                <a:spcPct val="90000"/>
              </a:lnSpc>
              <a:spcBef>
                <a:spcPts val="0"/>
              </a:spcBef>
              <a:spcAft>
                <a:spcPts val="0"/>
              </a:spcAft>
              <a:buNone/>
            </a:pPr>
            <a:r>
              <a:rPr lang="en-US" sz="2700">
                <a:solidFill>
                  <a:schemeClr val="dk1"/>
                </a:solidFill>
                <a:latin typeface="Georgia"/>
                <a:ea typeface="Georgia"/>
                <a:cs typeface="Georgia"/>
                <a:sym typeface="Georgia"/>
              </a:rPr>
              <a:t>Example:</a:t>
            </a:r>
            <a:endParaRPr sz="2700">
              <a:solidFill>
                <a:schemeClr val="dk1"/>
              </a:solidFill>
              <a:latin typeface="Georgia"/>
              <a:ea typeface="Georgia"/>
              <a:cs typeface="Georgia"/>
              <a:sym typeface="Georgia"/>
            </a:endParaRPr>
          </a:p>
          <a:p>
            <a:pPr marL="914400" marR="0" lvl="0" indent="-400050" algn="l" rtl="0">
              <a:lnSpc>
                <a:spcPct val="90000"/>
              </a:lnSpc>
              <a:spcBef>
                <a:spcPts val="0"/>
              </a:spcBef>
              <a:spcAft>
                <a:spcPts val="0"/>
              </a:spcAft>
              <a:buClr>
                <a:schemeClr val="dk1"/>
              </a:buClr>
              <a:buSzPts val="2700"/>
              <a:buFont typeface="Georgia"/>
              <a:buChar char="●"/>
            </a:pPr>
            <a:r>
              <a:rPr lang="en-US" sz="2700">
                <a:solidFill>
                  <a:schemeClr val="dk1"/>
                </a:solidFill>
                <a:latin typeface="Georgia"/>
                <a:ea typeface="Georgia"/>
                <a:cs typeface="Georgia"/>
                <a:sym typeface="Georgia"/>
              </a:rPr>
              <a:t>Recent e-mails from white students about campus climate</a:t>
            </a:r>
            <a:endParaRPr sz="2700">
              <a:solidFill>
                <a:schemeClr val="dk1"/>
              </a:solidFill>
              <a:latin typeface="Georgia"/>
              <a:ea typeface="Georgia"/>
              <a:cs typeface="Georgia"/>
              <a:sym typeface="Georgia"/>
            </a:endParaRPr>
          </a:p>
          <a:p>
            <a:pPr marL="0" marR="0" lvl="0" indent="0" algn="l" rtl="0">
              <a:lnSpc>
                <a:spcPct val="90000"/>
              </a:lnSpc>
              <a:spcBef>
                <a:spcPts val="0"/>
              </a:spcBef>
              <a:spcAft>
                <a:spcPts val="0"/>
              </a:spcAft>
              <a:buNone/>
            </a:pPr>
            <a:endParaRPr sz="2700">
              <a:solidFill>
                <a:schemeClr val="dk1"/>
              </a:solidFill>
              <a:latin typeface="Georgia"/>
              <a:ea typeface="Georgia"/>
              <a:cs typeface="Georgia"/>
              <a:sym typeface="Georgia"/>
            </a:endParaRPr>
          </a:p>
        </p:txBody>
      </p:sp>
      <p:pic>
        <p:nvPicPr>
          <p:cNvPr id="280" name="Google Shape;280;p29"/>
          <p:cNvPicPr preferRelativeResize="0"/>
          <p:nvPr/>
        </p:nvPicPr>
        <p:blipFill rotWithShape="1">
          <a:blip r:embed="rId3">
            <a:alphaModFix/>
          </a:blip>
          <a:srcRect/>
          <a:stretch/>
        </p:blipFill>
        <p:spPr>
          <a:xfrm>
            <a:off x="8474675" y="6391900"/>
            <a:ext cx="435625" cy="301200"/>
          </a:xfrm>
          <a:prstGeom prst="rect">
            <a:avLst/>
          </a:prstGeom>
          <a:noFill/>
          <a:ln>
            <a:noFill/>
          </a:ln>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284"/>
        <p:cNvGrpSpPr/>
        <p:nvPr/>
      </p:nvGrpSpPr>
      <p:grpSpPr>
        <a:xfrm>
          <a:off x="0" y="0"/>
          <a:ext cx="0" cy="0"/>
          <a:chOff x="0" y="0"/>
          <a:chExt cx="0" cy="0"/>
        </a:xfrm>
      </p:grpSpPr>
      <p:sp>
        <p:nvSpPr>
          <p:cNvPr id="285" name="Google Shape;285;p30"/>
          <p:cNvSpPr txBox="1">
            <a:spLocks noGrp="1"/>
          </p:cNvSpPr>
          <p:nvPr>
            <p:ph type="title"/>
          </p:nvPr>
        </p:nvSpPr>
        <p:spPr>
          <a:xfrm>
            <a:off x="301752" y="228600"/>
            <a:ext cx="8534399" cy="758951"/>
          </a:xfrm>
          <a:prstGeom prst="rect">
            <a:avLst/>
          </a:prstGeom>
          <a:noFill/>
          <a:ln>
            <a:noFill/>
          </a:ln>
        </p:spPr>
        <p:txBody>
          <a:bodyPr spcFirstLastPara="1" wrap="square" lIns="91425" tIns="45700" rIns="91425" bIns="45700" anchor="b" anchorCtr="0">
            <a:noAutofit/>
          </a:bodyPr>
          <a:lstStyle/>
          <a:p>
            <a:pPr marL="0" marR="0" lvl="0" indent="0" algn="ctr" rtl="0">
              <a:lnSpc>
                <a:spcPct val="100000"/>
              </a:lnSpc>
              <a:spcBef>
                <a:spcPts val="0"/>
              </a:spcBef>
              <a:spcAft>
                <a:spcPts val="0"/>
              </a:spcAft>
              <a:buClr>
                <a:srgbClr val="370038"/>
              </a:buClr>
              <a:buFont typeface="Georgia"/>
              <a:buNone/>
            </a:pPr>
            <a:r>
              <a:rPr lang="en-US" sz="4000" b="0" i="0" u="none" strike="noStrike" cap="none">
                <a:solidFill>
                  <a:srgbClr val="370038"/>
                </a:solidFill>
                <a:latin typeface="Georgia"/>
                <a:ea typeface="Georgia"/>
                <a:cs typeface="Georgia"/>
                <a:sym typeface="Georgia"/>
              </a:rPr>
              <a:t>Questions</a:t>
            </a:r>
            <a:endParaRPr/>
          </a:p>
        </p:txBody>
      </p:sp>
      <p:sp>
        <p:nvSpPr>
          <p:cNvPr id="286" name="Google Shape;286;p30"/>
          <p:cNvSpPr txBox="1">
            <a:spLocks noGrp="1"/>
          </p:cNvSpPr>
          <p:nvPr>
            <p:ph type="body" idx="1"/>
          </p:nvPr>
        </p:nvSpPr>
        <p:spPr>
          <a:xfrm>
            <a:off x="301752" y="1527048"/>
            <a:ext cx="8503920" cy="4572000"/>
          </a:xfrm>
          <a:prstGeom prst="rect">
            <a:avLst/>
          </a:prstGeom>
          <a:noFill/>
          <a:ln>
            <a:noFill/>
          </a:ln>
        </p:spPr>
        <p:txBody>
          <a:bodyPr spcFirstLastPara="1" wrap="square" lIns="91425" tIns="45700" rIns="91425" bIns="45700" anchor="t" anchorCtr="0">
            <a:noAutofit/>
          </a:bodyPr>
          <a:lstStyle/>
          <a:p>
            <a:pPr marL="274320" marR="0" lvl="0" indent="-134620" algn="l" rtl="0">
              <a:lnSpc>
                <a:spcPct val="100000"/>
              </a:lnSpc>
              <a:spcBef>
                <a:spcPts val="0"/>
              </a:spcBef>
              <a:spcAft>
                <a:spcPts val="0"/>
              </a:spcAft>
              <a:buClr>
                <a:schemeClr val="accent1"/>
              </a:buClr>
              <a:buFont typeface="Noto Symbol"/>
              <a:buNone/>
            </a:pPr>
            <a:endParaRPr sz="2700">
              <a:solidFill>
                <a:schemeClr val="dk1"/>
              </a:solidFill>
              <a:latin typeface="Georgia"/>
              <a:ea typeface="Georgia"/>
              <a:cs typeface="Georgia"/>
              <a:sym typeface="Georgia"/>
            </a:endParaRPr>
          </a:p>
          <a:p>
            <a:pPr marL="274320" marR="0" lvl="0" indent="-134620" algn="l" rtl="0">
              <a:lnSpc>
                <a:spcPct val="100000"/>
              </a:lnSpc>
              <a:spcBef>
                <a:spcPts val="0"/>
              </a:spcBef>
              <a:spcAft>
                <a:spcPts val="0"/>
              </a:spcAft>
              <a:buClr>
                <a:schemeClr val="accent1"/>
              </a:buClr>
              <a:buFont typeface="Noto Symbol"/>
              <a:buNone/>
            </a:pPr>
            <a:endParaRPr sz="2700">
              <a:solidFill>
                <a:schemeClr val="dk1"/>
              </a:solidFill>
              <a:latin typeface="Georgia"/>
              <a:ea typeface="Georgia"/>
              <a:cs typeface="Georgia"/>
              <a:sym typeface="Georgia"/>
            </a:endParaRPr>
          </a:p>
          <a:p>
            <a:pPr marL="274320" marR="0" lvl="0" indent="-134620" algn="ctr" rtl="0">
              <a:lnSpc>
                <a:spcPct val="100000"/>
              </a:lnSpc>
              <a:spcBef>
                <a:spcPts val="0"/>
              </a:spcBef>
              <a:spcAft>
                <a:spcPts val="0"/>
              </a:spcAft>
              <a:buClr>
                <a:schemeClr val="accent1"/>
              </a:buClr>
              <a:buFont typeface="Noto Symbol"/>
              <a:buNone/>
            </a:pPr>
            <a:r>
              <a:rPr lang="en-US" sz="2700">
                <a:solidFill>
                  <a:schemeClr val="dk1"/>
                </a:solidFill>
                <a:latin typeface="Georgia"/>
                <a:ea typeface="Georgia"/>
                <a:cs typeface="Georgia"/>
                <a:sym typeface="Georgia"/>
              </a:rPr>
              <a:t>Thank you!</a:t>
            </a:r>
            <a:endParaRPr sz="2700">
              <a:solidFill>
                <a:schemeClr val="dk1"/>
              </a:solidFill>
              <a:latin typeface="Georgia"/>
              <a:ea typeface="Georgia"/>
              <a:cs typeface="Georgia"/>
              <a:sym typeface="Georgia"/>
            </a:endParaRPr>
          </a:p>
          <a:p>
            <a:pPr marL="274320" marR="0" lvl="0" indent="-134620" algn="ctr" rtl="0">
              <a:lnSpc>
                <a:spcPct val="100000"/>
              </a:lnSpc>
              <a:spcBef>
                <a:spcPts val="0"/>
              </a:spcBef>
              <a:spcAft>
                <a:spcPts val="0"/>
              </a:spcAft>
              <a:buClr>
                <a:schemeClr val="accent1"/>
              </a:buClr>
              <a:buFont typeface="Noto Symbol"/>
              <a:buNone/>
            </a:pPr>
            <a:endParaRPr sz="2700">
              <a:solidFill>
                <a:schemeClr val="dk1"/>
              </a:solidFill>
              <a:latin typeface="Georgia"/>
              <a:ea typeface="Georgia"/>
              <a:cs typeface="Georgia"/>
              <a:sym typeface="Georgia"/>
            </a:endParaRPr>
          </a:p>
          <a:p>
            <a:pPr marL="274320" marR="0" lvl="0" indent="-134620" algn="ctr" rtl="0">
              <a:lnSpc>
                <a:spcPct val="100000"/>
              </a:lnSpc>
              <a:spcBef>
                <a:spcPts val="0"/>
              </a:spcBef>
              <a:spcAft>
                <a:spcPts val="0"/>
              </a:spcAft>
              <a:buClr>
                <a:schemeClr val="accent1"/>
              </a:buClr>
              <a:buFont typeface="Noto Symbol"/>
              <a:buNone/>
            </a:pPr>
            <a:r>
              <a:rPr lang="en-US" sz="2700">
                <a:solidFill>
                  <a:schemeClr val="dk1"/>
                </a:solidFill>
                <a:latin typeface="Georgia"/>
                <a:ea typeface="Georgia"/>
                <a:cs typeface="Georgia"/>
                <a:sym typeface="Georgia"/>
              </a:rPr>
              <a:t>Shira Covington: </a:t>
            </a:r>
            <a:r>
              <a:rPr lang="en-US" sz="2700" u="sng">
                <a:solidFill>
                  <a:schemeClr val="hlink"/>
                </a:solidFill>
                <a:latin typeface="Georgia"/>
                <a:ea typeface="Georgia"/>
                <a:cs typeface="Georgia"/>
                <a:sym typeface="Georgia"/>
                <a:hlinkClick r:id="rId3"/>
              </a:rPr>
              <a:t>svduncan@umich.edu</a:t>
            </a:r>
            <a:r>
              <a:rPr lang="en-US" sz="2700">
                <a:solidFill>
                  <a:schemeClr val="dk1"/>
                </a:solidFill>
                <a:latin typeface="Georgia"/>
                <a:ea typeface="Georgia"/>
                <a:cs typeface="Georgia"/>
                <a:sym typeface="Georgia"/>
              </a:rPr>
              <a:t> </a:t>
            </a:r>
            <a:endParaRPr sz="2700">
              <a:solidFill>
                <a:schemeClr val="dk1"/>
              </a:solidFill>
              <a:latin typeface="Georgia"/>
              <a:ea typeface="Georgia"/>
              <a:cs typeface="Georgia"/>
              <a:sym typeface="Georgia"/>
            </a:endParaRPr>
          </a:p>
          <a:p>
            <a:pPr marL="274320" marR="0" lvl="0" indent="-134620" algn="ctr" rtl="0">
              <a:lnSpc>
                <a:spcPct val="100000"/>
              </a:lnSpc>
              <a:spcBef>
                <a:spcPts val="0"/>
              </a:spcBef>
              <a:spcAft>
                <a:spcPts val="0"/>
              </a:spcAft>
              <a:buClr>
                <a:schemeClr val="accent1"/>
              </a:buClr>
              <a:buFont typeface="Noto Symbol"/>
              <a:buNone/>
            </a:pPr>
            <a:endParaRPr sz="2700">
              <a:solidFill>
                <a:schemeClr val="dk1"/>
              </a:solidFill>
              <a:latin typeface="Georgia"/>
              <a:ea typeface="Georgia"/>
              <a:cs typeface="Georgia"/>
              <a:sym typeface="Georgia"/>
            </a:endParaRPr>
          </a:p>
          <a:p>
            <a:pPr marL="274320" marR="0" lvl="0" indent="-134620" algn="ctr" rtl="0">
              <a:lnSpc>
                <a:spcPct val="100000"/>
              </a:lnSpc>
              <a:spcBef>
                <a:spcPts val="0"/>
              </a:spcBef>
              <a:spcAft>
                <a:spcPts val="0"/>
              </a:spcAft>
              <a:buClr>
                <a:schemeClr val="accent1"/>
              </a:buClr>
              <a:buFont typeface="Noto Symbol"/>
              <a:buNone/>
            </a:pPr>
            <a:r>
              <a:rPr lang="en-US" sz="2700">
                <a:solidFill>
                  <a:schemeClr val="dk1"/>
                </a:solidFill>
                <a:latin typeface="Georgia"/>
                <a:ea typeface="Georgia"/>
                <a:cs typeface="Georgia"/>
                <a:sym typeface="Georgia"/>
              </a:rPr>
              <a:t>Mallory Martin-Ferguson: </a:t>
            </a:r>
            <a:r>
              <a:rPr lang="en-US" sz="2700" u="sng">
                <a:solidFill>
                  <a:schemeClr val="hlink"/>
                </a:solidFill>
                <a:latin typeface="Georgia"/>
                <a:ea typeface="Georgia"/>
                <a:cs typeface="Georgia"/>
                <a:sym typeface="Georgia"/>
                <a:hlinkClick r:id="rId4"/>
              </a:rPr>
              <a:t>mallomar@umich.edu</a:t>
            </a:r>
            <a:r>
              <a:rPr lang="en-US" sz="2700">
                <a:solidFill>
                  <a:schemeClr val="dk1"/>
                </a:solidFill>
                <a:latin typeface="Georgia"/>
                <a:ea typeface="Georgia"/>
                <a:cs typeface="Georgia"/>
                <a:sym typeface="Georgia"/>
              </a:rPr>
              <a:t> </a:t>
            </a:r>
            <a:endParaRPr sz="2700">
              <a:solidFill>
                <a:schemeClr val="dk1"/>
              </a:solidFill>
              <a:latin typeface="Georgia"/>
              <a:ea typeface="Georgia"/>
              <a:cs typeface="Georgia"/>
              <a:sym typeface="Georgia"/>
            </a:endParaRPr>
          </a:p>
        </p:txBody>
      </p:sp>
      <p:pic>
        <p:nvPicPr>
          <p:cNvPr id="287" name="Google Shape;287;p30"/>
          <p:cNvPicPr preferRelativeResize="0"/>
          <p:nvPr/>
        </p:nvPicPr>
        <p:blipFill rotWithShape="1">
          <a:blip r:embed="rId5">
            <a:alphaModFix/>
          </a:blip>
          <a:srcRect/>
          <a:stretch/>
        </p:blipFill>
        <p:spPr>
          <a:xfrm>
            <a:off x="8474675" y="6391900"/>
            <a:ext cx="435625" cy="301200"/>
          </a:xfrm>
          <a:prstGeom prst="rect">
            <a:avLst/>
          </a:prstGeom>
          <a:noFill/>
          <a:ln>
            <a:noFill/>
          </a:ln>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291"/>
        <p:cNvGrpSpPr/>
        <p:nvPr/>
      </p:nvGrpSpPr>
      <p:grpSpPr>
        <a:xfrm>
          <a:off x="0" y="0"/>
          <a:ext cx="0" cy="0"/>
          <a:chOff x="0" y="0"/>
          <a:chExt cx="0" cy="0"/>
        </a:xfrm>
      </p:grpSpPr>
      <p:sp>
        <p:nvSpPr>
          <p:cNvPr id="292" name="Google Shape;292;p31"/>
          <p:cNvSpPr txBox="1">
            <a:spLocks noGrp="1"/>
          </p:cNvSpPr>
          <p:nvPr>
            <p:ph type="title"/>
          </p:nvPr>
        </p:nvSpPr>
        <p:spPr>
          <a:xfrm>
            <a:off x="301750" y="114550"/>
            <a:ext cx="8534400" cy="11595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endParaRPr sz="3600">
              <a:solidFill>
                <a:srgbClr val="370038"/>
              </a:solidFill>
              <a:latin typeface="Georgia"/>
              <a:ea typeface="Georgia"/>
              <a:cs typeface="Georgia"/>
              <a:sym typeface="Georgia"/>
            </a:endParaRPr>
          </a:p>
          <a:p>
            <a:pPr marL="0" lvl="0" indent="0" algn="ctr" rtl="0">
              <a:spcBef>
                <a:spcPts val="0"/>
              </a:spcBef>
              <a:spcAft>
                <a:spcPts val="0"/>
              </a:spcAft>
              <a:buNone/>
            </a:pPr>
            <a:endParaRPr sz="3600">
              <a:solidFill>
                <a:srgbClr val="370038"/>
              </a:solidFill>
              <a:latin typeface="Georgia"/>
              <a:ea typeface="Georgia"/>
              <a:cs typeface="Georgia"/>
              <a:sym typeface="Georgia"/>
            </a:endParaRPr>
          </a:p>
          <a:p>
            <a:pPr marL="0" lvl="0" indent="0" algn="ctr" rtl="0">
              <a:spcBef>
                <a:spcPts val="0"/>
              </a:spcBef>
              <a:spcAft>
                <a:spcPts val="0"/>
              </a:spcAft>
              <a:buNone/>
            </a:pPr>
            <a:r>
              <a:rPr lang="en-US" sz="3600">
                <a:solidFill>
                  <a:srgbClr val="370038"/>
                </a:solidFill>
                <a:latin typeface="Georgia"/>
                <a:ea typeface="Georgia"/>
                <a:cs typeface="Georgia"/>
                <a:sym typeface="Georgia"/>
              </a:rPr>
              <a:t>Social and Restorative Justice Competencies </a:t>
            </a:r>
            <a:endParaRPr sz="3600"/>
          </a:p>
        </p:txBody>
      </p:sp>
      <p:sp>
        <p:nvSpPr>
          <p:cNvPr id="293" name="Google Shape;293;p31"/>
          <p:cNvSpPr txBox="1">
            <a:spLocks noGrp="1"/>
          </p:cNvSpPr>
          <p:nvPr>
            <p:ph type="body" idx="1"/>
          </p:nvPr>
        </p:nvSpPr>
        <p:spPr>
          <a:xfrm>
            <a:off x="271150" y="1403100"/>
            <a:ext cx="8634300" cy="4939500"/>
          </a:xfrm>
          <a:prstGeom prst="rect">
            <a:avLst/>
          </a:prstGeom>
        </p:spPr>
        <p:txBody>
          <a:bodyPr spcFirstLastPara="1" wrap="square" lIns="91425" tIns="91425" rIns="91425" bIns="91425" anchor="t" anchorCtr="0">
            <a:noAutofit/>
          </a:bodyPr>
          <a:lstStyle/>
          <a:p>
            <a:pPr marL="228600" lvl="0" indent="0" algn="l" rtl="0">
              <a:spcBef>
                <a:spcPts val="540"/>
              </a:spcBef>
              <a:spcAft>
                <a:spcPts val="0"/>
              </a:spcAft>
              <a:buNone/>
            </a:pPr>
            <a:r>
              <a:rPr lang="en-US" sz="3000">
                <a:latin typeface="Georgia"/>
                <a:ea typeface="Georgia"/>
                <a:cs typeface="Georgia"/>
                <a:sym typeface="Georgia"/>
              </a:rPr>
              <a:t>Currently, we have competencies for professional staff:</a:t>
            </a:r>
            <a:endParaRPr sz="3000">
              <a:latin typeface="Georgia"/>
              <a:ea typeface="Georgia"/>
              <a:cs typeface="Georgia"/>
              <a:sym typeface="Georgia"/>
            </a:endParaRPr>
          </a:p>
          <a:p>
            <a:pPr marL="914400" lvl="0" indent="-419100" algn="l" rtl="0">
              <a:spcBef>
                <a:spcPts val="540"/>
              </a:spcBef>
              <a:spcAft>
                <a:spcPts val="0"/>
              </a:spcAft>
              <a:buSzPts val="3000"/>
              <a:buFont typeface="Georgia"/>
              <a:buChar char="●"/>
            </a:pPr>
            <a:r>
              <a:rPr lang="en-US" sz="3000">
                <a:latin typeface="Georgia"/>
                <a:ea typeface="Georgia"/>
                <a:cs typeface="Georgia"/>
                <a:sym typeface="Georgia"/>
              </a:rPr>
              <a:t>Each component has an overall competency</a:t>
            </a:r>
            <a:endParaRPr sz="3000">
              <a:latin typeface="Georgia"/>
              <a:ea typeface="Georgia"/>
              <a:cs typeface="Georgia"/>
              <a:sym typeface="Georgia"/>
            </a:endParaRPr>
          </a:p>
          <a:p>
            <a:pPr marL="914400" lvl="0" indent="-419100" algn="l" rtl="0">
              <a:spcBef>
                <a:spcPts val="0"/>
              </a:spcBef>
              <a:spcAft>
                <a:spcPts val="0"/>
              </a:spcAft>
              <a:buSzPts val="3000"/>
              <a:buFont typeface="Georgia"/>
              <a:buChar char="●"/>
            </a:pPr>
            <a:r>
              <a:rPr lang="en-US" sz="3000">
                <a:latin typeface="Georgia"/>
                <a:ea typeface="Georgia"/>
                <a:cs typeface="Georgia"/>
                <a:sym typeface="Georgia"/>
              </a:rPr>
              <a:t>Position specific individual competencies for year one, year two, and year three and beyond.</a:t>
            </a:r>
            <a:endParaRPr sz="3000">
              <a:latin typeface="Georgia"/>
              <a:ea typeface="Georgia"/>
              <a:cs typeface="Georgia"/>
              <a:sym typeface="Georgia"/>
            </a:endParaRPr>
          </a:p>
          <a:p>
            <a:pPr marL="914400" lvl="0" indent="-419100" algn="l" rtl="0">
              <a:spcBef>
                <a:spcPts val="0"/>
              </a:spcBef>
              <a:spcAft>
                <a:spcPts val="0"/>
              </a:spcAft>
              <a:buSzPts val="3000"/>
              <a:buFont typeface="Georgia"/>
              <a:buChar char="●"/>
            </a:pPr>
            <a:r>
              <a:rPr lang="en-US" sz="3000">
                <a:latin typeface="Georgia"/>
                <a:ea typeface="Georgia"/>
                <a:cs typeface="Georgia"/>
                <a:sym typeface="Georgia"/>
              </a:rPr>
              <a:t>Each year has specific competencies under:</a:t>
            </a:r>
            <a:endParaRPr sz="3000">
              <a:latin typeface="Georgia"/>
              <a:ea typeface="Georgia"/>
              <a:cs typeface="Georgia"/>
              <a:sym typeface="Georgia"/>
            </a:endParaRPr>
          </a:p>
          <a:p>
            <a:pPr marL="1371600" lvl="1" indent="-419100" algn="l" rtl="0">
              <a:spcBef>
                <a:spcPts val="0"/>
              </a:spcBef>
              <a:spcAft>
                <a:spcPts val="0"/>
              </a:spcAft>
              <a:buSzPts val="3000"/>
              <a:buFont typeface="Georgia"/>
              <a:buChar char="○"/>
            </a:pPr>
            <a:r>
              <a:rPr lang="en-US" sz="3000">
                <a:latin typeface="Georgia"/>
                <a:ea typeface="Georgia"/>
                <a:cs typeface="Georgia"/>
                <a:sym typeface="Georgia"/>
              </a:rPr>
              <a:t>knowledge, skills, attitudes, and actions that are expected.</a:t>
            </a:r>
            <a:endParaRPr sz="3000">
              <a:latin typeface="Georgia"/>
              <a:ea typeface="Georgia"/>
              <a:cs typeface="Georgia"/>
              <a:sym typeface="Georgia"/>
            </a:endParaRPr>
          </a:p>
          <a:p>
            <a:pPr marL="0" lvl="0" indent="0" algn="ctr" rtl="0">
              <a:spcBef>
                <a:spcPts val="540"/>
              </a:spcBef>
              <a:spcAft>
                <a:spcPts val="0"/>
              </a:spcAft>
              <a:buNone/>
            </a:pPr>
            <a:r>
              <a:rPr lang="en-US" sz="2400" i="1">
                <a:latin typeface="Georgia"/>
                <a:ea typeface="Georgia"/>
                <a:cs typeface="Georgia"/>
                <a:sym typeface="Georgia"/>
              </a:rPr>
              <a:t>E-mail for full list of competencies, examples on next page</a:t>
            </a:r>
            <a:endParaRPr sz="2400" i="1">
              <a:latin typeface="Georgia"/>
              <a:ea typeface="Georgia"/>
              <a:cs typeface="Georgia"/>
              <a:sym typeface="Georgia"/>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lt2"/>
        </a:solidFill>
        <a:effectLst/>
      </p:bgPr>
    </p:bg>
    <p:spTree>
      <p:nvGrpSpPr>
        <p:cNvPr id="1" name="Shape 168"/>
        <p:cNvGrpSpPr/>
        <p:nvPr/>
      </p:nvGrpSpPr>
      <p:grpSpPr>
        <a:xfrm>
          <a:off x="0" y="0"/>
          <a:ext cx="0" cy="0"/>
          <a:chOff x="0" y="0"/>
          <a:chExt cx="0" cy="0"/>
        </a:xfrm>
      </p:grpSpPr>
      <p:sp>
        <p:nvSpPr>
          <p:cNvPr id="169" name="Google Shape;169;p14"/>
          <p:cNvSpPr txBox="1">
            <a:spLocks noGrp="1"/>
          </p:cNvSpPr>
          <p:nvPr>
            <p:ph type="title"/>
          </p:nvPr>
        </p:nvSpPr>
        <p:spPr>
          <a:xfrm>
            <a:off x="301752" y="228600"/>
            <a:ext cx="8534399" cy="758951"/>
          </a:xfrm>
          <a:prstGeom prst="rect">
            <a:avLst/>
          </a:prstGeom>
          <a:noFill/>
          <a:ln>
            <a:noFill/>
          </a:ln>
        </p:spPr>
        <p:txBody>
          <a:bodyPr spcFirstLastPara="1" wrap="square" lIns="91425" tIns="45700" rIns="91425" bIns="45700" anchor="b" anchorCtr="0">
            <a:noAutofit/>
          </a:bodyPr>
          <a:lstStyle/>
          <a:p>
            <a:pPr marL="0" marR="0" lvl="0" indent="0" algn="ctr" rtl="0">
              <a:lnSpc>
                <a:spcPct val="100000"/>
              </a:lnSpc>
              <a:spcBef>
                <a:spcPts val="0"/>
              </a:spcBef>
              <a:spcAft>
                <a:spcPts val="0"/>
              </a:spcAft>
              <a:buClr>
                <a:srgbClr val="370038"/>
              </a:buClr>
              <a:buFont typeface="Georgia"/>
              <a:buNone/>
            </a:pPr>
            <a:r>
              <a:rPr lang="en-US" sz="4000" b="0" i="0" u="none" strike="noStrike" cap="none">
                <a:solidFill>
                  <a:srgbClr val="370038"/>
                </a:solidFill>
                <a:latin typeface="Georgia"/>
                <a:ea typeface="Georgia"/>
                <a:cs typeface="Georgia"/>
                <a:sym typeface="Georgia"/>
              </a:rPr>
              <a:t>Session Overview and Objectives</a:t>
            </a:r>
            <a:endParaRPr/>
          </a:p>
        </p:txBody>
      </p:sp>
      <p:sp>
        <p:nvSpPr>
          <p:cNvPr id="170" name="Google Shape;170;p14"/>
          <p:cNvSpPr txBox="1">
            <a:spLocks noGrp="1"/>
          </p:cNvSpPr>
          <p:nvPr>
            <p:ph type="body" idx="1"/>
          </p:nvPr>
        </p:nvSpPr>
        <p:spPr>
          <a:xfrm>
            <a:off x="301752" y="1527048"/>
            <a:ext cx="8503920" cy="45720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2700">
              <a:solidFill>
                <a:schemeClr val="dk1"/>
              </a:solidFill>
              <a:latin typeface="Georgia"/>
              <a:ea typeface="Georgia"/>
              <a:cs typeface="Georgia"/>
              <a:sym typeface="Georgia"/>
            </a:endParaRPr>
          </a:p>
          <a:p>
            <a:pPr marL="0" marR="0" lvl="0" indent="0" algn="l" rtl="0">
              <a:lnSpc>
                <a:spcPct val="100000"/>
              </a:lnSpc>
              <a:spcBef>
                <a:spcPts val="0"/>
              </a:spcBef>
              <a:spcAft>
                <a:spcPts val="0"/>
              </a:spcAft>
              <a:buNone/>
            </a:pPr>
            <a:endParaRPr/>
          </a:p>
          <a:p>
            <a:pPr marL="274320" lvl="0" indent="-274320" algn="l" rtl="0">
              <a:spcBef>
                <a:spcPts val="0"/>
              </a:spcBef>
              <a:spcAft>
                <a:spcPts val="0"/>
              </a:spcAft>
              <a:buClr>
                <a:schemeClr val="dk2"/>
              </a:buClr>
              <a:buSzPts val="2295"/>
              <a:buFont typeface="Noto Symbol"/>
              <a:buChar char="●"/>
            </a:pPr>
            <a:r>
              <a:rPr lang="en-US" sz="2700">
                <a:solidFill>
                  <a:schemeClr val="dk1"/>
                </a:solidFill>
                <a:latin typeface="Georgia"/>
                <a:ea typeface="Georgia"/>
                <a:cs typeface="Georgia"/>
                <a:sym typeface="Georgia"/>
              </a:rPr>
              <a:t>Share concepts and framing of Restorative Practices</a:t>
            </a:r>
            <a:endParaRPr>
              <a:solidFill>
                <a:schemeClr val="dk1"/>
              </a:solidFill>
            </a:endParaRPr>
          </a:p>
          <a:p>
            <a:pPr marL="274320" lvl="0" indent="-274320" algn="l" rtl="0">
              <a:spcBef>
                <a:spcPts val="540"/>
              </a:spcBef>
              <a:spcAft>
                <a:spcPts val="0"/>
              </a:spcAft>
              <a:buClr>
                <a:schemeClr val="dk2"/>
              </a:buClr>
              <a:buSzPts val="2295"/>
              <a:buFont typeface="Noto Symbol"/>
              <a:buChar char="●"/>
            </a:pPr>
            <a:r>
              <a:rPr lang="en-US" sz="2700">
                <a:solidFill>
                  <a:schemeClr val="dk1"/>
                </a:solidFill>
                <a:latin typeface="Georgia"/>
                <a:ea typeface="Georgia"/>
                <a:cs typeface="Georgia"/>
                <a:sym typeface="Georgia"/>
              </a:rPr>
              <a:t>Discuss how this framework fits into our understanding of Diversity and Inclusion.</a:t>
            </a:r>
            <a:endParaRPr sz="2700">
              <a:solidFill>
                <a:schemeClr val="dk1"/>
              </a:solidFill>
              <a:latin typeface="Georgia"/>
              <a:ea typeface="Georgia"/>
              <a:cs typeface="Georgia"/>
              <a:sym typeface="Georgia"/>
            </a:endParaRPr>
          </a:p>
          <a:p>
            <a:pPr marL="274320" lvl="0" indent="-274320" algn="l" rtl="0">
              <a:spcBef>
                <a:spcPts val="540"/>
              </a:spcBef>
              <a:spcAft>
                <a:spcPts val="0"/>
              </a:spcAft>
              <a:buClr>
                <a:schemeClr val="dk2"/>
              </a:buClr>
              <a:buSzPts val="2295"/>
              <a:buFont typeface="Noto Symbol"/>
              <a:buChar char="●"/>
            </a:pPr>
            <a:r>
              <a:rPr lang="en-US" sz="2700">
                <a:solidFill>
                  <a:schemeClr val="dk1"/>
                </a:solidFill>
                <a:latin typeface="Georgia"/>
                <a:ea typeface="Georgia"/>
                <a:cs typeface="Georgia"/>
                <a:sym typeface="Georgia"/>
              </a:rPr>
              <a:t>Our perspective on Restorative work is that it is both a tool to resolving conflict in a community and developing healthy relationships.</a:t>
            </a:r>
            <a:endParaRPr sz="2700">
              <a:solidFill>
                <a:schemeClr val="dk1"/>
              </a:solidFill>
              <a:latin typeface="Georgia"/>
              <a:ea typeface="Georgia"/>
              <a:cs typeface="Georgia"/>
              <a:sym typeface="Georgia"/>
            </a:endParaRPr>
          </a:p>
          <a:p>
            <a:pPr marL="274320" lvl="0" indent="0" algn="l" rtl="0">
              <a:spcBef>
                <a:spcPts val="540"/>
              </a:spcBef>
              <a:spcAft>
                <a:spcPts val="0"/>
              </a:spcAft>
              <a:buNone/>
            </a:pPr>
            <a:endParaRPr sz="2700">
              <a:solidFill>
                <a:schemeClr val="dk1"/>
              </a:solidFill>
              <a:latin typeface="Georgia"/>
              <a:ea typeface="Georgia"/>
              <a:cs typeface="Georgia"/>
              <a:sym typeface="Georgia"/>
            </a:endParaRPr>
          </a:p>
          <a:p>
            <a:pPr marL="457200" lvl="0" indent="0" algn="l" rtl="0">
              <a:spcBef>
                <a:spcPts val="540"/>
              </a:spcBef>
              <a:spcAft>
                <a:spcPts val="0"/>
              </a:spcAft>
              <a:buNone/>
            </a:pPr>
            <a:r>
              <a:rPr lang="en-US" sz="2700">
                <a:solidFill>
                  <a:schemeClr val="dk1"/>
                </a:solidFill>
                <a:latin typeface="Georgia"/>
                <a:ea typeface="Georgia"/>
                <a:cs typeface="Georgia"/>
                <a:sym typeface="Georgia"/>
              </a:rPr>
              <a:t>  Please feel free to stop us and ask questions!</a:t>
            </a:r>
            <a:endParaRPr sz="2700">
              <a:solidFill>
                <a:schemeClr val="dk1"/>
              </a:solidFill>
              <a:latin typeface="Georgia"/>
              <a:ea typeface="Georgia"/>
              <a:cs typeface="Georgia"/>
              <a:sym typeface="Georgia"/>
            </a:endParaRPr>
          </a:p>
        </p:txBody>
      </p:sp>
      <p:pic>
        <p:nvPicPr>
          <p:cNvPr id="171" name="Google Shape;171;p14"/>
          <p:cNvPicPr preferRelativeResize="0"/>
          <p:nvPr/>
        </p:nvPicPr>
        <p:blipFill rotWithShape="1">
          <a:blip r:embed="rId3">
            <a:alphaModFix/>
          </a:blip>
          <a:srcRect/>
          <a:stretch/>
        </p:blipFill>
        <p:spPr>
          <a:xfrm>
            <a:off x="8474675" y="6391900"/>
            <a:ext cx="435625" cy="301200"/>
          </a:xfrm>
          <a:prstGeom prst="rect">
            <a:avLst/>
          </a:prstGeom>
          <a:noFill/>
          <a:ln>
            <a:noFill/>
          </a:ln>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297"/>
        <p:cNvGrpSpPr/>
        <p:nvPr/>
      </p:nvGrpSpPr>
      <p:grpSpPr>
        <a:xfrm>
          <a:off x="0" y="0"/>
          <a:ext cx="0" cy="0"/>
          <a:chOff x="0" y="0"/>
          <a:chExt cx="0" cy="0"/>
        </a:xfrm>
      </p:grpSpPr>
      <p:sp>
        <p:nvSpPr>
          <p:cNvPr id="298" name="Google Shape;298;p32"/>
          <p:cNvSpPr txBox="1">
            <a:spLocks noGrp="1"/>
          </p:cNvSpPr>
          <p:nvPr>
            <p:ph type="title"/>
          </p:nvPr>
        </p:nvSpPr>
        <p:spPr>
          <a:xfrm>
            <a:off x="301750" y="114550"/>
            <a:ext cx="8534400" cy="7731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endParaRPr sz="3600">
              <a:solidFill>
                <a:srgbClr val="370038"/>
              </a:solidFill>
              <a:latin typeface="Georgia"/>
              <a:ea typeface="Georgia"/>
              <a:cs typeface="Georgia"/>
              <a:sym typeface="Georgia"/>
            </a:endParaRPr>
          </a:p>
          <a:p>
            <a:pPr marL="0" lvl="0" indent="0" algn="ctr" rtl="0">
              <a:spcBef>
                <a:spcPts val="0"/>
              </a:spcBef>
              <a:spcAft>
                <a:spcPts val="0"/>
              </a:spcAft>
              <a:buNone/>
            </a:pPr>
            <a:r>
              <a:rPr lang="en-US" sz="3600">
                <a:solidFill>
                  <a:srgbClr val="370038"/>
                </a:solidFill>
                <a:latin typeface="Georgia"/>
                <a:ea typeface="Georgia"/>
                <a:cs typeface="Georgia"/>
                <a:sym typeface="Georgia"/>
              </a:rPr>
              <a:t>Examples of Competencies - Inclusion</a:t>
            </a:r>
            <a:endParaRPr sz="3600"/>
          </a:p>
        </p:txBody>
      </p:sp>
      <p:sp>
        <p:nvSpPr>
          <p:cNvPr id="299" name="Google Shape;299;p32"/>
          <p:cNvSpPr txBox="1">
            <a:spLocks noGrp="1"/>
          </p:cNvSpPr>
          <p:nvPr>
            <p:ph type="body" idx="1"/>
          </p:nvPr>
        </p:nvSpPr>
        <p:spPr>
          <a:xfrm>
            <a:off x="301750" y="1527050"/>
            <a:ext cx="8503800" cy="4701000"/>
          </a:xfrm>
          <a:prstGeom prst="rect">
            <a:avLst/>
          </a:prstGeom>
        </p:spPr>
        <p:txBody>
          <a:bodyPr spcFirstLastPara="1" wrap="square" lIns="91425" tIns="91425" rIns="91425" bIns="91425" anchor="t" anchorCtr="0">
            <a:noAutofit/>
          </a:bodyPr>
          <a:lstStyle/>
          <a:p>
            <a:pPr marL="0" lvl="0" indent="0" algn="l" rtl="0">
              <a:lnSpc>
                <a:spcPct val="115000"/>
              </a:lnSpc>
              <a:spcBef>
                <a:spcPts val="0"/>
              </a:spcBef>
              <a:spcAft>
                <a:spcPts val="0"/>
              </a:spcAft>
              <a:buClr>
                <a:srgbClr val="000000"/>
              </a:buClr>
              <a:buSzPts val="1100"/>
              <a:buFont typeface="Arial"/>
              <a:buNone/>
            </a:pPr>
            <a:r>
              <a:rPr lang="en-US" sz="2000">
                <a:solidFill>
                  <a:schemeClr val="dk1"/>
                </a:solidFill>
                <a:latin typeface="Georgia"/>
                <a:ea typeface="Georgia"/>
                <a:cs typeface="Georgia"/>
                <a:sym typeface="Georgia"/>
              </a:rPr>
              <a:t>Overall core competencies for diversity and inclusion:</a:t>
            </a:r>
            <a:endParaRPr sz="2000">
              <a:solidFill>
                <a:schemeClr val="dk1"/>
              </a:solidFill>
              <a:latin typeface="Georgia"/>
              <a:ea typeface="Georgia"/>
              <a:cs typeface="Georgia"/>
              <a:sym typeface="Georgia"/>
            </a:endParaRPr>
          </a:p>
          <a:p>
            <a:pPr marL="457200" lvl="0" indent="-355600" algn="l" rtl="0">
              <a:lnSpc>
                <a:spcPct val="115000"/>
              </a:lnSpc>
              <a:spcBef>
                <a:spcPts val="0"/>
              </a:spcBef>
              <a:spcAft>
                <a:spcPts val="0"/>
              </a:spcAft>
              <a:buClr>
                <a:schemeClr val="dk1"/>
              </a:buClr>
              <a:buSzPts val="2000"/>
              <a:buFont typeface="Georgia"/>
              <a:buChar char="●"/>
            </a:pPr>
            <a:r>
              <a:rPr lang="en-US" sz="2000">
                <a:solidFill>
                  <a:schemeClr val="dk1"/>
                </a:solidFill>
                <a:latin typeface="Georgia"/>
                <a:ea typeface="Georgia"/>
                <a:cs typeface="Georgia"/>
                <a:sym typeface="Georgia"/>
              </a:rPr>
              <a:t>Demonstrates inclusivity with professional staff, student staff, and residents. Inclusivity means respecting and affirming the equal human worth of every individual and of all distinctive groups of people.</a:t>
            </a:r>
            <a:endParaRPr sz="2000">
              <a:solidFill>
                <a:schemeClr val="dk1"/>
              </a:solidFill>
              <a:latin typeface="Georgia"/>
              <a:ea typeface="Georgia"/>
              <a:cs typeface="Georgia"/>
              <a:sym typeface="Georgia"/>
            </a:endParaRPr>
          </a:p>
          <a:p>
            <a:pPr marL="457200" lvl="0" indent="-355600" algn="l" rtl="0">
              <a:lnSpc>
                <a:spcPct val="115000"/>
              </a:lnSpc>
              <a:spcBef>
                <a:spcPts val="0"/>
              </a:spcBef>
              <a:spcAft>
                <a:spcPts val="0"/>
              </a:spcAft>
              <a:buClr>
                <a:schemeClr val="dk1"/>
              </a:buClr>
              <a:buSzPts val="2000"/>
              <a:buFont typeface="Georgia"/>
              <a:buChar char="●"/>
            </a:pPr>
            <a:r>
              <a:rPr lang="en-US" sz="2000">
                <a:solidFill>
                  <a:schemeClr val="dk1"/>
                </a:solidFill>
                <a:latin typeface="Georgia"/>
                <a:ea typeface="Georgia"/>
                <a:cs typeface="Georgia"/>
                <a:sym typeface="Georgia"/>
              </a:rPr>
              <a:t>Strives to learn and grow in understanding the impact of identity and culture has on our daily work.</a:t>
            </a:r>
            <a:endParaRPr sz="2000">
              <a:solidFill>
                <a:schemeClr val="dk1"/>
              </a:solidFill>
              <a:latin typeface="Georgia"/>
              <a:ea typeface="Georgia"/>
              <a:cs typeface="Georgia"/>
              <a:sym typeface="Georgia"/>
            </a:endParaRPr>
          </a:p>
          <a:p>
            <a:pPr marL="457200" lvl="0" indent="-355600" algn="l" rtl="0">
              <a:lnSpc>
                <a:spcPct val="115000"/>
              </a:lnSpc>
              <a:spcBef>
                <a:spcPts val="0"/>
              </a:spcBef>
              <a:spcAft>
                <a:spcPts val="0"/>
              </a:spcAft>
              <a:buClr>
                <a:schemeClr val="dk1"/>
              </a:buClr>
              <a:buSzPts val="2000"/>
              <a:buFont typeface="Georgia"/>
              <a:buChar char="●"/>
            </a:pPr>
            <a:r>
              <a:rPr lang="en-US" sz="2000">
                <a:solidFill>
                  <a:schemeClr val="dk1"/>
                </a:solidFill>
                <a:latin typeface="Georgia"/>
                <a:ea typeface="Georgia"/>
                <a:cs typeface="Georgia"/>
                <a:sym typeface="Georgia"/>
              </a:rPr>
              <a:t>Incorporates social justice philosophies in supervision, collaboration, and interactions with students and colleagues.</a:t>
            </a:r>
            <a:endParaRPr sz="2000">
              <a:solidFill>
                <a:schemeClr val="dk1"/>
              </a:solidFill>
              <a:latin typeface="Georgia"/>
              <a:ea typeface="Georgia"/>
              <a:cs typeface="Georgia"/>
              <a:sym typeface="Georgia"/>
            </a:endParaRPr>
          </a:p>
          <a:p>
            <a:pPr marL="457200" lvl="0" indent="-355600" algn="l" rtl="0">
              <a:lnSpc>
                <a:spcPct val="115000"/>
              </a:lnSpc>
              <a:spcBef>
                <a:spcPts val="0"/>
              </a:spcBef>
              <a:spcAft>
                <a:spcPts val="0"/>
              </a:spcAft>
              <a:buClr>
                <a:schemeClr val="dk1"/>
              </a:buClr>
              <a:buSzPts val="2000"/>
              <a:buFont typeface="Georgia"/>
              <a:buChar char="●"/>
            </a:pPr>
            <a:r>
              <a:rPr lang="en-US" sz="2000">
                <a:solidFill>
                  <a:schemeClr val="dk1"/>
                </a:solidFill>
                <a:latin typeface="Georgia"/>
                <a:ea typeface="Georgia"/>
                <a:cs typeface="Georgia"/>
                <a:sym typeface="Georgia"/>
              </a:rPr>
              <a:t>Displays comfort in discussing impact of social identities and culture on communication, crisis, conflict resolution, and community.</a:t>
            </a:r>
            <a:endParaRPr sz="2000">
              <a:solidFill>
                <a:schemeClr val="dk1"/>
              </a:solidFill>
              <a:latin typeface="Georgia"/>
              <a:ea typeface="Georgia"/>
              <a:cs typeface="Georgia"/>
              <a:sym typeface="Georgia"/>
            </a:endParaRPr>
          </a:p>
          <a:p>
            <a:pPr marL="457200" lvl="0" indent="-355600" algn="l" rtl="0">
              <a:lnSpc>
                <a:spcPct val="115000"/>
              </a:lnSpc>
              <a:spcBef>
                <a:spcPts val="0"/>
              </a:spcBef>
              <a:spcAft>
                <a:spcPts val="0"/>
              </a:spcAft>
              <a:buClr>
                <a:schemeClr val="dk1"/>
              </a:buClr>
              <a:buSzPts val="2000"/>
              <a:buFont typeface="Georgia"/>
              <a:buChar char="●"/>
            </a:pPr>
            <a:r>
              <a:rPr lang="en-US" sz="2000">
                <a:solidFill>
                  <a:schemeClr val="dk1"/>
                </a:solidFill>
                <a:latin typeface="Georgia"/>
                <a:ea typeface="Georgia"/>
                <a:cs typeface="Georgia"/>
                <a:sym typeface="Georgia"/>
              </a:rPr>
              <a:t>Assess own privileges, values, biases, and assumptions related to identity.</a:t>
            </a:r>
            <a:endParaRPr sz="2000">
              <a:latin typeface="Georgia"/>
              <a:ea typeface="Georgia"/>
              <a:cs typeface="Georgia"/>
              <a:sym typeface="Georgia"/>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303"/>
        <p:cNvGrpSpPr/>
        <p:nvPr/>
      </p:nvGrpSpPr>
      <p:grpSpPr>
        <a:xfrm>
          <a:off x="0" y="0"/>
          <a:ext cx="0" cy="0"/>
          <a:chOff x="0" y="0"/>
          <a:chExt cx="0" cy="0"/>
        </a:xfrm>
      </p:grpSpPr>
      <p:sp>
        <p:nvSpPr>
          <p:cNvPr id="304" name="Google Shape;304;p33"/>
          <p:cNvSpPr txBox="1">
            <a:spLocks noGrp="1"/>
          </p:cNvSpPr>
          <p:nvPr>
            <p:ph type="title"/>
          </p:nvPr>
        </p:nvSpPr>
        <p:spPr>
          <a:xfrm>
            <a:off x="301750" y="114550"/>
            <a:ext cx="8534400" cy="11454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endParaRPr sz="3600">
              <a:solidFill>
                <a:srgbClr val="370038"/>
              </a:solidFill>
              <a:latin typeface="Georgia"/>
              <a:ea typeface="Georgia"/>
              <a:cs typeface="Georgia"/>
              <a:sym typeface="Georgia"/>
            </a:endParaRPr>
          </a:p>
          <a:p>
            <a:pPr marL="0" lvl="0" indent="0" algn="ctr" rtl="0">
              <a:spcBef>
                <a:spcPts val="0"/>
              </a:spcBef>
              <a:spcAft>
                <a:spcPts val="0"/>
              </a:spcAft>
              <a:buNone/>
            </a:pPr>
            <a:r>
              <a:rPr lang="en-US" sz="3600">
                <a:solidFill>
                  <a:srgbClr val="370038"/>
                </a:solidFill>
                <a:latin typeface="Georgia"/>
                <a:ea typeface="Georgia"/>
                <a:cs typeface="Georgia"/>
                <a:sym typeface="Georgia"/>
              </a:rPr>
              <a:t>Examples of Competencies - </a:t>
            </a:r>
            <a:endParaRPr sz="3600">
              <a:solidFill>
                <a:srgbClr val="370038"/>
              </a:solidFill>
              <a:latin typeface="Georgia"/>
              <a:ea typeface="Georgia"/>
              <a:cs typeface="Georgia"/>
              <a:sym typeface="Georgia"/>
            </a:endParaRPr>
          </a:p>
          <a:p>
            <a:pPr marL="0" lvl="0" indent="0" algn="ctr" rtl="0">
              <a:spcBef>
                <a:spcPts val="0"/>
              </a:spcBef>
              <a:spcAft>
                <a:spcPts val="0"/>
              </a:spcAft>
              <a:buNone/>
            </a:pPr>
            <a:r>
              <a:rPr lang="en-US" sz="3600">
                <a:solidFill>
                  <a:srgbClr val="370038"/>
                </a:solidFill>
                <a:latin typeface="Georgia"/>
                <a:ea typeface="Georgia"/>
                <a:cs typeface="Georgia"/>
                <a:sym typeface="Georgia"/>
              </a:rPr>
              <a:t>Restorative Justice</a:t>
            </a:r>
            <a:endParaRPr sz="3600">
              <a:solidFill>
                <a:srgbClr val="370038"/>
              </a:solidFill>
              <a:latin typeface="Georgia"/>
              <a:ea typeface="Georgia"/>
              <a:cs typeface="Georgia"/>
              <a:sym typeface="Georgia"/>
            </a:endParaRPr>
          </a:p>
        </p:txBody>
      </p:sp>
      <p:sp>
        <p:nvSpPr>
          <p:cNvPr id="305" name="Google Shape;305;p33"/>
          <p:cNvSpPr txBox="1">
            <a:spLocks noGrp="1"/>
          </p:cNvSpPr>
          <p:nvPr>
            <p:ph type="body" idx="1"/>
          </p:nvPr>
        </p:nvSpPr>
        <p:spPr>
          <a:xfrm>
            <a:off x="301750" y="1527050"/>
            <a:ext cx="8503800" cy="4701000"/>
          </a:xfrm>
          <a:prstGeom prst="rect">
            <a:avLst/>
          </a:prstGeom>
        </p:spPr>
        <p:txBody>
          <a:bodyPr spcFirstLastPara="1" wrap="square" lIns="91425" tIns="91425" rIns="91425" bIns="91425" anchor="t" anchorCtr="0">
            <a:noAutofit/>
          </a:bodyPr>
          <a:lstStyle/>
          <a:p>
            <a:pPr marL="0" lvl="0" indent="0" algn="l" rtl="0">
              <a:lnSpc>
                <a:spcPct val="115000"/>
              </a:lnSpc>
              <a:spcBef>
                <a:spcPts val="0"/>
              </a:spcBef>
              <a:spcAft>
                <a:spcPts val="0"/>
              </a:spcAft>
              <a:buClr>
                <a:srgbClr val="000000"/>
              </a:buClr>
              <a:buSzPts val="1100"/>
              <a:buFont typeface="Arial"/>
              <a:buNone/>
            </a:pPr>
            <a:r>
              <a:rPr lang="en-US" sz="1800" b="1">
                <a:solidFill>
                  <a:schemeClr val="dk1"/>
                </a:solidFill>
                <a:latin typeface="Georgia"/>
                <a:ea typeface="Georgia"/>
                <a:cs typeface="Georgia"/>
                <a:sym typeface="Georgia"/>
              </a:rPr>
              <a:t>Overall Competency Framework for Restorative Justice (RJ):</a:t>
            </a:r>
            <a:endParaRPr sz="1800" b="1">
              <a:solidFill>
                <a:schemeClr val="dk1"/>
              </a:solidFill>
              <a:latin typeface="Georgia"/>
              <a:ea typeface="Georgia"/>
              <a:cs typeface="Georgia"/>
              <a:sym typeface="Georgia"/>
            </a:endParaRPr>
          </a:p>
          <a:p>
            <a:pPr marL="0" lvl="0" indent="0" algn="l" rtl="0">
              <a:lnSpc>
                <a:spcPct val="115000"/>
              </a:lnSpc>
              <a:spcBef>
                <a:spcPts val="1000"/>
              </a:spcBef>
              <a:spcAft>
                <a:spcPts val="0"/>
              </a:spcAft>
              <a:buNone/>
            </a:pPr>
            <a:r>
              <a:rPr lang="en-US" sz="1600">
                <a:solidFill>
                  <a:schemeClr val="dk1"/>
                </a:solidFill>
                <a:latin typeface="Georgia"/>
                <a:ea typeface="Georgia"/>
                <a:cs typeface="Georgia"/>
                <a:sym typeface="Georgia"/>
              </a:rPr>
              <a:t>RJ seeks to rebuild trust in the community and amongst people after an incident has occurred; staff should be able to articulate RJ values and their importance in our communities for students, faculty and staff on campus.  </a:t>
            </a:r>
            <a:endParaRPr sz="1600" b="1">
              <a:solidFill>
                <a:schemeClr val="dk1"/>
              </a:solidFill>
              <a:latin typeface="Georgia"/>
              <a:ea typeface="Georgia"/>
              <a:cs typeface="Georgia"/>
              <a:sym typeface="Georgia"/>
            </a:endParaRPr>
          </a:p>
          <a:p>
            <a:pPr marL="0" lvl="0" indent="0" algn="l" rtl="0">
              <a:lnSpc>
                <a:spcPct val="115000"/>
              </a:lnSpc>
              <a:spcBef>
                <a:spcPts val="0"/>
              </a:spcBef>
              <a:spcAft>
                <a:spcPts val="0"/>
              </a:spcAft>
              <a:buNone/>
            </a:pPr>
            <a:endParaRPr>
              <a:solidFill>
                <a:schemeClr val="dk1"/>
              </a:solidFill>
              <a:latin typeface="Georgia"/>
              <a:ea typeface="Georgia"/>
              <a:cs typeface="Georgia"/>
              <a:sym typeface="Georgia"/>
            </a:endParaRPr>
          </a:p>
          <a:p>
            <a:pPr marL="0" lvl="0" indent="0" algn="l" rtl="0">
              <a:lnSpc>
                <a:spcPct val="115000"/>
              </a:lnSpc>
              <a:spcBef>
                <a:spcPts val="0"/>
              </a:spcBef>
              <a:spcAft>
                <a:spcPts val="0"/>
              </a:spcAft>
              <a:buNone/>
            </a:pPr>
            <a:r>
              <a:rPr lang="en-US" sz="1600">
                <a:solidFill>
                  <a:schemeClr val="dk1"/>
                </a:solidFill>
                <a:latin typeface="Georgia"/>
                <a:ea typeface="Georgia"/>
                <a:cs typeface="Georgia"/>
                <a:sym typeface="Georgia"/>
              </a:rPr>
              <a:t>Staff should be able to recognize and name: Harm in the community; Impact of the harm in the community;  How a person is involved in creating and restoring the harm.  </a:t>
            </a:r>
            <a:endParaRPr sz="1600">
              <a:solidFill>
                <a:schemeClr val="dk1"/>
              </a:solidFill>
              <a:latin typeface="Georgia"/>
              <a:ea typeface="Georgia"/>
              <a:cs typeface="Georgia"/>
              <a:sym typeface="Georgia"/>
            </a:endParaRPr>
          </a:p>
          <a:p>
            <a:pPr marL="0" lvl="0" indent="0" algn="l" rtl="0">
              <a:lnSpc>
                <a:spcPct val="115000"/>
              </a:lnSpc>
              <a:spcBef>
                <a:spcPts val="0"/>
              </a:spcBef>
              <a:spcAft>
                <a:spcPts val="0"/>
              </a:spcAft>
              <a:buNone/>
            </a:pPr>
            <a:endParaRPr>
              <a:solidFill>
                <a:schemeClr val="dk1"/>
              </a:solidFill>
              <a:latin typeface="Georgia"/>
              <a:ea typeface="Georgia"/>
              <a:cs typeface="Georgia"/>
              <a:sym typeface="Georgia"/>
            </a:endParaRPr>
          </a:p>
          <a:p>
            <a:pPr marL="0" lvl="0" indent="0" algn="l" rtl="0">
              <a:lnSpc>
                <a:spcPct val="115000"/>
              </a:lnSpc>
              <a:spcBef>
                <a:spcPts val="0"/>
              </a:spcBef>
              <a:spcAft>
                <a:spcPts val="0"/>
              </a:spcAft>
              <a:buNone/>
            </a:pPr>
            <a:r>
              <a:rPr lang="en-US" sz="1600">
                <a:solidFill>
                  <a:schemeClr val="dk1"/>
                </a:solidFill>
                <a:latin typeface="Georgia"/>
                <a:ea typeface="Georgia"/>
                <a:cs typeface="Georgia"/>
                <a:sym typeface="Georgia"/>
              </a:rPr>
              <a:t>RJ is utilized as a way to build community in the residence halls.  By educating residents on the values and expectations of living in a community work can be done to build and repair trust while maintaining accountability in and expectations of the Community Living Standards as outlined in the CLAM.</a:t>
            </a:r>
            <a:endParaRPr sz="1600">
              <a:solidFill>
                <a:schemeClr val="dk1"/>
              </a:solidFill>
              <a:latin typeface="Georgia"/>
              <a:ea typeface="Georgia"/>
              <a:cs typeface="Georgia"/>
              <a:sym typeface="Georgia"/>
            </a:endParaRPr>
          </a:p>
          <a:p>
            <a:pPr marL="0" lvl="0" indent="0" algn="l" rtl="0">
              <a:lnSpc>
                <a:spcPct val="115000"/>
              </a:lnSpc>
              <a:spcBef>
                <a:spcPts val="0"/>
              </a:spcBef>
              <a:spcAft>
                <a:spcPts val="0"/>
              </a:spcAft>
              <a:buNone/>
            </a:pPr>
            <a:endParaRPr>
              <a:solidFill>
                <a:schemeClr val="dk1"/>
              </a:solidFill>
              <a:latin typeface="Georgia"/>
              <a:ea typeface="Georgia"/>
              <a:cs typeface="Georgia"/>
              <a:sym typeface="Georgia"/>
            </a:endParaRPr>
          </a:p>
          <a:p>
            <a:pPr marL="0" lvl="0" indent="0" algn="l" rtl="0">
              <a:lnSpc>
                <a:spcPct val="115000"/>
              </a:lnSpc>
              <a:spcBef>
                <a:spcPts val="0"/>
              </a:spcBef>
              <a:spcAft>
                <a:spcPts val="0"/>
              </a:spcAft>
              <a:buNone/>
            </a:pPr>
            <a:r>
              <a:rPr lang="en-US" sz="1600">
                <a:solidFill>
                  <a:schemeClr val="dk1"/>
                </a:solidFill>
                <a:latin typeface="Georgia"/>
                <a:ea typeface="Georgia"/>
                <a:cs typeface="Georgia"/>
                <a:sym typeface="Georgia"/>
              </a:rPr>
              <a:t>RJ frames the conduct process and conversations had with residents as educational and transformative, not punitive.  Wherever possible a restorative measure should be the outcome of conduct conversations.</a:t>
            </a:r>
            <a:endParaRPr sz="1600">
              <a:solidFill>
                <a:schemeClr val="dk1"/>
              </a:solidFill>
              <a:latin typeface="Georgia"/>
              <a:ea typeface="Georgia"/>
              <a:cs typeface="Georgia"/>
              <a:sym typeface="Georgia"/>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309"/>
        <p:cNvGrpSpPr/>
        <p:nvPr/>
      </p:nvGrpSpPr>
      <p:grpSpPr>
        <a:xfrm>
          <a:off x="0" y="0"/>
          <a:ext cx="0" cy="0"/>
          <a:chOff x="0" y="0"/>
          <a:chExt cx="0" cy="0"/>
        </a:xfrm>
      </p:grpSpPr>
      <p:sp>
        <p:nvSpPr>
          <p:cNvPr id="310" name="Google Shape;310;p34"/>
          <p:cNvSpPr txBox="1">
            <a:spLocks noGrp="1"/>
          </p:cNvSpPr>
          <p:nvPr>
            <p:ph type="title"/>
          </p:nvPr>
        </p:nvSpPr>
        <p:spPr>
          <a:xfrm>
            <a:off x="301752" y="228600"/>
            <a:ext cx="8534400" cy="759000"/>
          </a:xfrm>
          <a:prstGeom prst="rect">
            <a:avLst/>
          </a:prstGeom>
          <a:noFill/>
          <a:ln>
            <a:noFill/>
          </a:ln>
        </p:spPr>
        <p:txBody>
          <a:bodyPr spcFirstLastPara="1" wrap="square" lIns="91425" tIns="45700" rIns="91425" bIns="45700" anchor="b" anchorCtr="0">
            <a:noAutofit/>
          </a:bodyPr>
          <a:lstStyle/>
          <a:p>
            <a:pPr marL="0" marR="0" lvl="0" indent="0" algn="ctr" rtl="0">
              <a:lnSpc>
                <a:spcPct val="100000"/>
              </a:lnSpc>
              <a:spcBef>
                <a:spcPts val="0"/>
              </a:spcBef>
              <a:spcAft>
                <a:spcPts val="0"/>
              </a:spcAft>
              <a:buClr>
                <a:srgbClr val="370038"/>
              </a:buClr>
              <a:buFont typeface="Georgia"/>
              <a:buNone/>
            </a:pPr>
            <a:r>
              <a:rPr lang="en-US" sz="4000">
                <a:solidFill>
                  <a:srgbClr val="370038"/>
                </a:solidFill>
                <a:latin typeface="Georgia"/>
                <a:ea typeface="Georgia"/>
                <a:cs typeface="Georgia"/>
                <a:sym typeface="Georgia"/>
              </a:rPr>
              <a:t>Freedom of Speech Continued </a:t>
            </a:r>
            <a:endParaRPr/>
          </a:p>
        </p:txBody>
      </p:sp>
      <p:sp>
        <p:nvSpPr>
          <p:cNvPr id="311" name="Google Shape;311;p34"/>
          <p:cNvSpPr txBox="1">
            <a:spLocks noGrp="1"/>
          </p:cNvSpPr>
          <p:nvPr>
            <p:ph type="body" idx="1"/>
          </p:nvPr>
        </p:nvSpPr>
        <p:spPr>
          <a:xfrm>
            <a:off x="381000" y="1397275"/>
            <a:ext cx="8424600" cy="4701900"/>
          </a:xfrm>
          <a:prstGeom prst="rect">
            <a:avLst/>
          </a:prstGeom>
          <a:noFill/>
          <a:ln>
            <a:noFill/>
          </a:ln>
        </p:spPr>
        <p:txBody>
          <a:bodyPr spcFirstLastPara="1" wrap="square" lIns="91425" tIns="45700" rIns="91425" bIns="45700" anchor="t" anchorCtr="0">
            <a:noAutofit/>
          </a:bodyPr>
          <a:lstStyle/>
          <a:p>
            <a:pPr marL="0" marR="0" lvl="0" indent="0" algn="l" rtl="0">
              <a:lnSpc>
                <a:spcPct val="90000"/>
              </a:lnSpc>
              <a:spcBef>
                <a:spcPts val="0"/>
              </a:spcBef>
              <a:spcAft>
                <a:spcPts val="0"/>
              </a:spcAft>
              <a:buClr>
                <a:schemeClr val="accent1"/>
              </a:buClr>
              <a:buFont typeface="Noto Symbol"/>
              <a:buNone/>
            </a:pPr>
            <a:r>
              <a:rPr lang="en-US" sz="2700">
                <a:latin typeface="Georgia"/>
                <a:ea typeface="Georgia"/>
                <a:cs typeface="Georgia"/>
                <a:sym typeface="Georgia"/>
              </a:rPr>
              <a:t>Train our student staff on respecting freedom of speech and how to acknowledge and affirm the harm someone may be experiencing.</a:t>
            </a:r>
            <a:endParaRPr sz="2700">
              <a:latin typeface="Georgia"/>
              <a:ea typeface="Georgia"/>
              <a:cs typeface="Georgia"/>
              <a:sym typeface="Georgia"/>
            </a:endParaRPr>
          </a:p>
          <a:p>
            <a:pPr marL="0" marR="0" lvl="0" indent="0" algn="l" rtl="0">
              <a:lnSpc>
                <a:spcPct val="90000"/>
              </a:lnSpc>
              <a:spcBef>
                <a:spcPts val="0"/>
              </a:spcBef>
              <a:spcAft>
                <a:spcPts val="0"/>
              </a:spcAft>
              <a:buClr>
                <a:schemeClr val="accent1"/>
              </a:buClr>
              <a:buFont typeface="Noto Symbol"/>
              <a:buNone/>
            </a:pPr>
            <a:endParaRPr sz="2700">
              <a:latin typeface="Georgia"/>
              <a:ea typeface="Georgia"/>
              <a:cs typeface="Georgia"/>
              <a:sym typeface="Georgia"/>
            </a:endParaRPr>
          </a:p>
          <a:p>
            <a:pPr marL="0" marR="0" lvl="0" indent="0" algn="l" rtl="0">
              <a:lnSpc>
                <a:spcPct val="90000"/>
              </a:lnSpc>
              <a:spcBef>
                <a:spcPts val="0"/>
              </a:spcBef>
              <a:spcAft>
                <a:spcPts val="0"/>
              </a:spcAft>
              <a:buClr>
                <a:schemeClr val="accent1"/>
              </a:buClr>
              <a:buFont typeface="Noto Symbol"/>
              <a:buNone/>
            </a:pPr>
            <a:r>
              <a:rPr lang="en-US" sz="2700">
                <a:latin typeface="Georgia"/>
                <a:ea typeface="Georgia"/>
                <a:cs typeface="Georgia"/>
                <a:sym typeface="Georgia"/>
              </a:rPr>
              <a:t>In our training we discuss:</a:t>
            </a:r>
            <a:endParaRPr sz="2700">
              <a:latin typeface="Georgia"/>
              <a:ea typeface="Georgia"/>
              <a:cs typeface="Georgia"/>
              <a:sym typeface="Georgia"/>
            </a:endParaRPr>
          </a:p>
          <a:p>
            <a:pPr marL="914400" marR="0" lvl="0" indent="-400050" algn="l" rtl="0">
              <a:lnSpc>
                <a:spcPct val="90000"/>
              </a:lnSpc>
              <a:spcBef>
                <a:spcPts val="0"/>
              </a:spcBef>
              <a:spcAft>
                <a:spcPts val="0"/>
              </a:spcAft>
              <a:buSzPts val="2700"/>
              <a:buFont typeface="Georgia"/>
              <a:buChar char="●"/>
            </a:pPr>
            <a:r>
              <a:rPr lang="en-US" sz="2700">
                <a:latin typeface="Georgia"/>
                <a:ea typeface="Georgia"/>
                <a:cs typeface="Georgia"/>
                <a:sym typeface="Georgia"/>
              </a:rPr>
              <a:t>Expectations of staff in respecting of freedom of speech</a:t>
            </a:r>
            <a:endParaRPr sz="2700">
              <a:latin typeface="Georgia"/>
              <a:ea typeface="Georgia"/>
              <a:cs typeface="Georgia"/>
              <a:sym typeface="Georgia"/>
            </a:endParaRPr>
          </a:p>
          <a:p>
            <a:pPr marL="914400" marR="0" lvl="0" indent="-400050" algn="l" rtl="0">
              <a:lnSpc>
                <a:spcPct val="90000"/>
              </a:lnSpc>
              <a:spcBef>
                <a:spcPts val="0"/>
              </a:spcBef>
              <a:spcAft>
                <a:spcPts val="0"/>
              </a:spcAft>
              <a:buSzPts val="2700"/>
              <a:buFont typeface="Georgia"/>
              <a:buChar char="●"/>
            </a:pPr>
            <a:r>
              <a:rPr lang="en-US" sz="2700">
                <a:latin typeface="Georgia"/>
                <a:ea typeface="Georgia"/>
                <a:cs typeface="Georgia"/>
                <a:sym typeface="Georgia"/>
              </a:rPr>
              <a:t>Reporting bias incidents and addressing the harm</a:t>
            </a:r>
            <a:endParaRPr sz="2700">
              <a:latin typeface="Georgia"/>
              <a:ea typeface="Georgia"/>
              <a:cs typeface="Georgia"/>
              <a:sym typeface="Georgia"/>
            </a:endParaRPr>
          </a:p>
          <a:p>
            <a:pPr marL="914400" marR="0" lvl="0" indent="-400050" algn="l" rtl="0">
              <a:lnSpc>
                <a:spcPct val="90000"/>
              </a:lnSpc>
              <a:spcBef>
                <a:spcPts val="0"/>
              </a:spcBef>
              <a:spcAft>
                <a:spcPts val="0"/>
              </a:spcAft>
              <a:buSzPts val="2700"/>
              <a:buFont typeface="Georgia"/>
              <a:buChar char="●"/>
            </a:pPr>
            <a:r>
              <a:rPr lang="en-US" sz="2700">
                <a:latin typeface="Georgia"/>
                <a:ea typeface="Georgia"/>
                <a:cs typeface="Georgia"/>
                <a:sym typeface="Georgia"/>
              </a:rPr>
              <a:t>And the opportunities we can create to address speech when it is not in align with our values.</a:t>
            </a:r>
            <a:endParaRPr sz="2700">
              <a:latin typeface="Georgia"/>
              <a:ea typeface="Georgia"/>
              <a:cs typeface="Georgia"/>
              <a:sym typeface="Georgia"/>
            </a:endParaRPr>
          </a:p>
        </p:txBody>
      </p:sp>
      <p:pic>
        <p:nvPicPr>
          <p:cNvPr id="312" name="Google Shape;312;p34"/>
          <p:cNvPicPr preferRelativeResize="0"/>
          <p:nvPr/>
        </p:nvPicPr>
        <p:blipFill rotWithShape="1">
          <a:blip r:embed="rId3">
            <a:alphaModFix/>
          </a:blip>
          <a:srcRect/>
          <a:stretch/>
        </p:blipFill>
        <p:spPr>
          <a:xfrm>
            <a:off x="8474675" y="6391900"/>
            <a:ext cx="435600" cy="301200"/>
          </a:xfrm>
          <a:prstGeom prst="rect">
            <a:avLst/>
          </a:prstGeom>
          <a:noFill/>
          <a:ln>
            <a:noFill/>
          </a:ln>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316"/>
        <p:cNvGrpSpPr/>
        <p:nvPr/>
      </p:nvGrpSpPr>
      <p:grpSpPr>
        <a:xfrm>
          <a:off x="0" y="0"/>
          <a:ext cx="0" cy="0"/>
          <a:chOff x="0" y="0"/>
          <a:chExt cx="0" cy="0"/>
        </a:xfrm>
      </p:grpSpPr>
      <p:sp>
        <p:nvSpPr>
          <p:cNvPr id="317" name="Google Shape;317;p35"/>
          <p:cNvSpPr txBox="1">
            <a:spLocks noGrp="1"/>
          </p:cNvSpPr>
          <p:nvPr>
            <p:ph type="title"/>
          </p:nvPr>
        </p:nvSpPr>
        <p:spPr>
          <a:xfrm>
            <a:off x="301752" y="228600"/>
            <a:ext cx="8534399" cy="758951"/>
          </a:xfrm>
          <a:prstGeom prst="rect">
            <a:avLst/>
          </a:prstGeom>
          <a:noFill/>
          <a:ln>
            <a:noFill/>
          </a:ln>
        </p:spPr>
        <p:txBody>
          <a:bodyPr spcFirstLastPara="1" wrap="square" lIns="91425" tIns="45700" rIns="91425" bIns="45700" anchor="b" anchorCtr="0">
            <a:noAutofit/>
          </a:bodyPr>
          <a:lstStyle/>
          <a:p>
            <a:pPr marL="0" marR="0" lvl="0" indent="0" algn="ctr" rtl="0">
              <a:lnSpc>
                <a:spcPct val="100000"/>
              </a:lnSpc>
              <a:spcBef>
                <a:spcPts val="0"/>
              </a:spcBef>
              <a:spcAft>
                <a:spcPts val="0"/>
              </a:spcAft>
              <a:buClr>
                <a:srgbClr val="370038"/>
              </a:buClr>
              <a:buFont typeface="Georgia"/>
              <a:buNone/>
            </a:pPr>
            <a:r>
              <a:rPr lang="en-US" sz="4000">
                <a:solidFill>
                  <a:srgbClr val="370038"/>
                </a:solidFill>
                <a:latin typeface="Georgia"/>
                <a:ea typeface="Georgia"/>
                <a:cs typeface="Georgia"/>
                <a:sym typeface="Georgia"/>
              </a:rPr>
              <a:t>Privacy</a:t>
            </a:r>
            <a:endParaRPr/>
          </a:p>
        </p:txBody>
      </p:sp>
      <p:sp>
        <p:nvSpPr>
          <p:cNvPr id="318" name="Google Shape;318;p35"/>
          <p:cNvSpPr txBox="1">
            <a:spLocks noGrp="1"/>
          </p:cNvSpPr>
          <p:nvPr>
            <p:ph type="body" idx="1"/>
          </p:nvPr>
        </p:nvSpPr>
        <p:spPr>
          <a:xfrm>
            <a:off x="381000" y="1527048"/>
            <a:ext cx="8424671" cy="4572000"/>
          </a:xfrm>
          <a:prstGeom prst="rect">
            <a:avLst/>
          </a:prstGeom>
          <a:noFill/>
          <a:ln>
            <a:noFill/>
          </a:ln>
        </p:spPr>
        <p:txBody>
          <a:bodyPr spcFirstLastPara="1" wrap="square" lIns="91425" tIns="45700" rIns="91425" bIns="45700" anchor="t" anchorCtr="0">
            <a:noAutofit/>
          </a:bodyPr>
          <a:lstStyle/>
          <a:p>
            <a:pPr marL="0" marR="0" lvl="0" indent="0" algn="l" rtl="0">
              <a:lnSpc>
                <a:spcPct val="90000"/>
              </a:lnSpc>
              <a:spcBef>
                <a:spcPts val="0"/>
              </a:spcBef>
              <a:spcAft>
                <a:spcPts val="0"/>
              </a:spcAft>
              <a:buClr>
                <a:schemeClr val="accent1"/>
              </a:buClr>
              <a:buFont typeface="Noto Symbol"/>
              <a:buNone/>
            </a:pPr>
            <a:r>
              <a:rPr lang="en-US" sz="3000">
                <a:latin typeface="Georgia"/>
                <a:ea typeface="Georgia"/>
                <a:cs typeface="Georgia"/>
                <a:sym typeface="Georgia"/>
              </a:rPr>
              <a:t>We honor all FERPA laws and keep individuals and their identities private.</a:t>
            </a:r>
            <a:endParaRPr sz="3000">
              <a:latin typeface="Georgia"/>
              <a:ea typeface="Georgia"/>
              <a:cs typeface="Georgia"/>
              <a:sym typeface="Georgia"/>
            </a:endParaRPr>
          </a:p>
          <a:p>
            <a:pPr marL="914400" marR="0" lvl="0" indent="-419100" algn="l" rtl="0">
              <a:lnSpc>
                <a:spcPct val="90000"/>
              </a:lnSpc>
              <a:spcBef>
                <a:spcPts val="0"/>
              </a:spcBef>
              <a:spcAft>
                <a:spcPts val="0"/>
              </a:spcAft>
              <a:buSzPts val="3000"/>
              <a:buFont typeface="Georgia"/>
              <a:buChar char="●"/>
            </a:pPr>
            <a:r>
              <a:rPr lang="en-US" sz="3000">
                <a:latin typeface="Georgia"/>
                <a:ea typeface="Georgia"/>
                <a:cs typeface="Georgia"/>
                <a:sym typeface="Georgia"/>
              </a:rPr>
              <a:t>Residents have to self select in a conversation with impacted parties</a:t>
            </a:r>
            <a:endParaRPr sz="3000">
              <a:latin typeface="Georgia"/>
              <a:ea typeface="Georgia"/>
              <a:cs typeface="Georgia"/>
              <a:sym typeface="Georgia"/>
            </a:endParaRPr>
          </a:p>
          <a:p>
            <a:pPr marL="914400" marR="0" lvl="0" indent="-419100" algn="l" rtl="0">
              <a:lnSpc>
                <a:spcPct val="90000"/>
              </a:lnSpc>
              <a:spcBef>
                <a:spcPts val="0"/>
              </a:spcBef>
              <a:spcAft>
                <a:spcPts val="0"/>
              </a:spcAft>
              <a:buSzPts val="3000"/>
              <a:buFont typeface="Georgia"/>
              <a:buChar char="●"/>
            </a:pPr>
            <a:r>
              <a:rPr lang="en-US" sz="3000">
                <a:latin typeface="Georgia"/>
                <a:ea typeface="Georgia"/>
                <a:cs typeface="Georgia"/>
                <a:sym typeface="Georgia"/>
              </a:rPr>
              <a:t>Use shuttle diplomacy (with professional staff) between students as needed.</a:t>
            </a:r>
            <a:endParaRPr sz="3000">
              <a:latin typeface="Georgia"/>
              <a:ea typeface="Georgia"/>
              <a:cs typeface="Georgia"/>
              <a:sym typeface="Georgia"/>
            </a:endParaRPr>
          </a:p>
        </p:txBody>
      </p:sp>
      <p:pic>
        <p:nvPicPr>
          <p:cNvPr id="319" name="Google Shape;319;p35"/>
          <p:cNvPicPr preferRelativeResize="0"/>
          <p:nvPr/>
        </p:nvPicPr>
        <p:blipFill rotWithShape="1">
          <a:blip r:embed="rId3">
            <a:alphaModFix/>
          </a:blip>
          <a:srcRect/>
          <a:stretch/>
        </p:blipFill>
        <p:spPr>
          <a:xfrm>
            <a:off x="8474675" y="6391900"/>
            <a:ext cx="435625" cy="301200"/>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75"/>
        <p:cNvGrpSpPr/>
        <p:nvPr/>
      </p:nvGrpSpPr>
      <p:grpSpPr>
        <a:xfrm>
          <a:off x="0" y="0"/>
          <a:ext cx="0" cy="0"/>
          <a:chOff x="0" y="0"/>
          <a:chExt cx="0" cy="0"/>
        </a:xfrm>
      </p:grpSpPr>
      <p:sp>
        <p:nvSpPr>
          <p:cNvPr id="176" name="Google Shape;176;p15"/>
          <p:cNvSpPr txBox="1">
            <a:spLocks noGrp="1"/>
          </p:cNvSpPr>
          <p:nvPr>
            <p:ph type="title"/>
          </p:nvPr>
        </p:nvSpPr>
        <p:spPr>
          <a:xfrm>
            <a:off x="301752" y="228600"/>
            <a:ext cx="8534400" cy="7590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US"/>
              <a:t> </a:t>
            </a:r>
            <a:r>
              <a:rPr lang="en-US" sz="4000">
                <a:solidFill>
                  <a:srgbClr val="370038"/>
                </a:solidFill>
                <a:latin typeface="Georgia"/>
                <a:ea typeface="Georgia"/>
                <a:cs typeface="Georgia"/>
                <a:sym typeface="Georgia"/>
              </a:rPr>
              <a:t>Community Values</a:t>
            </a:r>
            <a:endParaRPr/>
          </a:p>
        </p:txBody>
      </p:sp>
      <p:sp>
        <p:nvSpPr>
          <p:cNvPr id="177" name="Google Shape;177;p15"/>
          <p:cNvSpPr txBox="1">
            <a:spLocks noGrp="1"/>
          </p:cNvSpPr>
          <p:nvPr>
            <p:ph type="body" idx="1"/>
          </p:nvPr>
        </p:nvSpPr>
        <p:spPr>
          <a:xfrm>
            <a:off x="301752" y="1527048"/>
            <a:ext cx="8503800" cy="4572000"/>
          </a:xfrm>
          <a:prstGeom prst="rect">
            <a:avLst/>
          </a:prstGeom>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endParaRPr/>
          </a:p>
          <a:p>
            <a:pPr marL="0" lvl="0" indent="0" algn="l" rtl="0">
              <a:lnSpc>
                <a:spcPct val="115000"/>
              </a:lnSpc>
              <a:spcBef>
                <a:spcPts val="0"/>
              </a:spcBef>
              <a:spcAft>
                <a:spcPts val="0"/>
              </a:spcAft>
              <a:buNone/>
            </a:pPr>
            <a:endParaRPr/>
          </a:p>
          <a:p>
            <a:pPr marL="0" lvl="0" indent="0" algn="l" rtl="0">
              <a:lnSpc>
                <a:spcPct val="115000"/>
              </a:lnSpc>
              <a:spcBef>
                <a:spcPts val="0"/>
              </a:spcBef>
              <a:spcAft>
                <a:spcPts val="0"/>
              </a:spcAft>
              <a:buNone/>
            </a:pPr>
            <a:r>
              <a:rPr lang="en-US"/>
              <a:t> </a:t>
            </a:r>
            <a:endParaRPr/>
          </a:p>
          <a:p>
            <a:pPr marL="274320" lvl="0" indent="-45720" algn="l" rtl="0">
              <a:spcBef>
                <a:spcPts val="540"/>
              </a:spcBef>
              <a:spcAft>
                <a:spcPts val="0"/>
              </a:spcAft>
              <a:buNone/>
            </a:pPr>
            <a:endParaRPr/>
          </a:p>
        </p:txBody>
      </p:sp>
      <p:pic>
        <p:nvPicPr>
          <p:cNvPr id="178" name="Google Shape;178;p15"/>
          <p:cNvPicPr preferRelativeResize="0"/>
          <p:nvPr/>
        </p:nvPicPr>
        <p:blipFill>
          <a:blip r:embed="rId3">
            <a:alphaModFix/>
          </a:blip>
          <a:stretch>
            <a:fillRect/>
          </a:stretch>
        </p:blipFill>
        <p:spPr>
          <a:xfrm>
            <a:off x="1245675" y="1639900"/>
            <a:ext cx="7035151" cy="4667826"/>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82"/>
        <p:cNvGrpSpPr/>
        <p:nvPr/>
      </p:nvGrpSpPr>
      <p:grpSpPr>
        <a:xfrm>
          <a:off x="0" y="0"/>
          <a:ext cx="0" cy="0"/>
          <a:chOff x="0" y="0"/>
          <a:chExt cx="0" cy="0"/>
        </a:xfrm>
      </p:grpSpPr>
      <p:sp>
        <p:nvSpPr>
          <p:cNvPr id="183" name="Google Shape;183;p16"/>
          <p:cNvSpPr txBox="1">
            <a:spLocks noGrp="1"/>
          </p:cNvSpPr>
          <p:nvPr>
            <p:ph type="title"/>
          </p:nvPr>
        </p:nvSpPr>
        <p:spPr>
          <a:xfrm>
            <a:off x="301752" y="228600"/>
            <a:ext cx="8534399" cy="758951"/>
          </a:xfrm>
          <a:prstGeom prst="rect">
            <a:avLst/>
          </a:prstGeom>
          <a:noFill/>
          <a:ln>
            <a:noFill/>
          </a:ln>
        </p:spPr>
        <p:txBody>
          <a:bodyPr spcFirstLastPara="1" wrap="square" lIns="91425" tIns="45700" rIns="91425" bIns="45700" anchor="b" anchorCtr="0">
            <a:noAutofit/>
          </a:bodyPr>
          <a:lstStyle/>
          <a:p>
            <a:pPr marL="0" marR="0" lvl="0" indent="0" algn="ctr" rtl="0">
              <a:lnSpc>
                <a:spcPct val="100000"/>
              </a:lnSpc>
              <a:spcBef>
                <a:spcPts val="0"/>
              </a:spcBef>
              <a:spcAft>
                <a:spcPts val="0"/>
              </a:spcAft>
              <a:buClr>
                <a:srgbClr val="370038"/>
              </a:buClr>
              <a:buFont typeface="Georgia"/>
              <a:buNone/>
            </a:pPr>
            <a:r>
              <a:rPr lang="en-US" sz="4000" b="0" i="0" u="none" strike="noStrike" cap="none">
                <a:solidFill>
                  <a:srgbClr val="370038"/>
                </a:solidFill>
                <a:latin typeface="Georgia"/>
                <a:ea typeface="Georgia"/>
                <a:cs typeface="Georgia"/>
                <a:sym typeface="Georgia"/>
              </a:rPr>
              <a:t>Core Concepts of </a:t>
            </a:r>
            <a:r>
              <a:rPr lang="en-US" sz="4000">
                <a:solidFill>
                  <a:srgbClr val="370038"/>
                </a:solidFill>
                <a:latin typeface="Georgia"/>
                <a:ea typeface="Georgia"/>
                <a:cs typeface="Georgia"/>
                <a:sym typeface="Georgia"/>
              </a:rPr>
              <a:t>CDM</a:t>
            </a:r>
            <a:endParaRPr/>
          </a:p>
        </p:txBody>
      </p:sp>
      <p:sp>
        <p:nvSpPr>
          <p:cNvPr id="184" name="Google Shape;184;p16"/>
          <p:cNvSpPr txBox="1">
            <a:spLocks noGrp="1"/>
          </p:cNvSpPr>
          <p:nvPr>
            <p:ph type="body" idx="1"/>
          </p:nvPr>
        </p:nvSpPr>
        <p:spPr>
          <a:xfrm>
            <a:off x="186125" y="1527050"/>
            <a:ext cx="8819400" cy="45720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sz="2400">
                <a:solidFill>
                  <a:schemeClr val="dk1"/>
                </a:solidFill>
                <a:latin typeface="Georgia"/>
                <a:ea typeface="Georgia"/>
                <a:cs typeface="Georgia"/>
                <a:sym typeface="Georgia"/>
              </a:rPr>
              <a:t>Our </a:t>
            </a:r>
            <a:r>
              <a:rPr lang="en-US" sz="2400" b="1" i="1">
                <a:solidFill>
                  <a:schemeClr val="dk1"/>
                </a:solidFill>
                <a:latin typeface="Georgia"/>
                <a:ea typeface="Georgia"/>
                <a:cs typeface="Georgia"/>
                <a:sym typeface="Georgia"/>
              </a:rPr>
              <a:t>Community Development Model</a:t>
            </a:r>
            <a:r>
              <a:rPr lang="en-US" sz="2400">
                <a:solidFill>
                  <a:schemeClr val="dk1"/>
                </a:solidFill>
                <a:latin typeface="Georgia"/>
                <a:ea typeface="Georgia"/>
                <a:cs typeface="Georgia"/>
                <a:sym typeface="Georgia"/>
              </a:rPr>
              <a:t> (CDM) is our primary tool used by professional and student staff to co-create positive, inclusive communities. CDM is an assessment based model guided by intentional community supervision, collaboration and investment. </a:t>
            </a:r>
            <a:endParaRPr sz="2400">
              <a:solidFill>
                <a:schemeClr val="dk1"/>
              </a:solidFill>
              <a:latin typeface="Georgia"/>
              <a:ea typeface="Georgia"/>
              <a:cs typeface="Georgia"/>
              <a:sym typeface="Georgia"/>
            </a:endParaRPr>
          </a:p>
          <a:p>
            <a:pPr marL="0" lvl="0" indent="0" algn="l" rtl="0">
              <a:spcBef>
                <a:spcPts val="1000"/>
              </a:spcBef>
              <a:spcAft>
                <a:spcPts val="0"/>
              </a:spcAft>
              <a:buNone/>
            </a:pPr>
            <a:r>
              <a:rPr lang="en-US" sz="2400">
                <a:solidFill>
                  <a:schemeClr val="dk1"/>
                </a:solidFill>
                <a:latin typeface="Georgia"/>
                <a:ea typeface="Georgia"/>
                <a:cs typeface="Georgia"/>
                <a:sym typeface="Georgia"/>
              </a:rPr>
              <a:t>The tenets of the CDM are: </a:t>
            </a:r>
            <a:endParaRPr sz="2400">
              <a:solidFill>
                <a:schemeClr val="dk1"/>
              </a:solidFill>
              <a:latin typeface="Georgia"/>
              <a:ea typeface="Georgia"/>
              <a:cs typeface="Georgia"/>
              <a:sym typeface="Georgia"/>
            </a:endParaRPr>
          </a:p>
          <a:p>
            <a:pPr marL="0" lvl="0" indent="0" algn="l" rtl="0">
              <a:spcBef>
                <a:spcPts val="1000"/>
              </a:spcBef>
              <a:spcAft>
                <a:spcPts val="0"/>
              </a:spcAft>
              <a:buNone/>
            </a:pPr>
            <a:r>
              <a:rPr lang="en-US" sz="2200">
                <a:solidFill>
                  <a:schemeClr val="dk1"/>
                </a:solidFill>
                <a:latin typeface="Georgia"/>
                <a:ea typeface="Georgia"/>
                <a:cs typeface="Georgia"/>
                <a:sym typeface="Georgia"/>
              </a:rPr>
              <a:t>1. Get to know every resident very well</a:t>
            </a:r>
            <a:endParaRPr sz="2200">
              <a:solidFill>
                <a:schemeClr val="dk1"/>
              </a:solidFill>
              <a:latin typeface="Georgia"/>
              <a:ea typeface="Georgia"/>
              <a:cs typeface="Georgia"/>
              <a:sym typeface="Georgia"/>
            </a:endParaRPr>
          </a:p>
          <a:p>
            <a:pPr marL="0" lvl="0" indent="0" algn="l" rtl="0">
              <a:spcBef>
                <a:spcPts val="0"/>
              </a:spcBef>
              <a:spcAft>
                <a:spcPts val="0"/>
              </a:spcAft>
              <a:buNone/>
            </a:pPr>
            <a:r>
              <a:rPr lang="en-US" sz="2200">
                <a:solidFill>
                  <a:schemeClr val="dk1"/>
                </a:solidFill>
                <a:latin typeface="Georgia"/>
                <a:ea typeface="Georgia"/>
                <a:cs typeface="Georgia"/>
                <a:sym typeface="Georgia"/>
              </a:rPr>
              <a:t>2. Assist residents in getting to know each other</a:t>
            </a:r>
            <a:endParaRPr sz="2200">
              <a:solidFill>
                <a:schemeClr val="dk1"/>
              </a:solidFill>
              <a:latin typeface="Georgia"/>
              <a:ea typeface="Georgia"/>
              <a:cs typeface="Georgia"/>
              <a:sym typeface="Georgia"/>
            </a:endParaRPr>
          </a:p>
          <a:p>
            <a:pPr marL="0" lvl="0" indent="0" algn="l" rtl="0">
              <a:spcBef>
                <a:spcPts val="0"/>
              </a:spcBef>
              <a:spcAft>
                <a:spcPts val="0"/>
              </a:spcAft>
              <a:buNone/>
            </a:pPr>
            <a:r>
              <a:rPr lang="en-US" sz="2200">
                <a:solidFill>
                  <a:schemeClr val="dk1"/>
                </a:solidFill>
                <a:latin typeface="Georgia"/>
                <a:ea typeface="Georgia"/>
                <a:cs typeface="Georgia"/>
                <a:sym typeface="Georgia"/>
              </a:rPr>
              <a:t>3. Assess the needs of the community</a:t>
            </a:r>
            <a:endParaRPr sz="2200">
              <a:solidFill>
                <a:schemeClr val="dk1"/>
              </a:solidFill>
              <a:latin typeface="Georgia"/>
              <a:ea typeface="Georgia"/>
              <a:cs typeface="Georgia"/>
              <a:sym typeface="Georgia"/>
            </a:endParaRPr>
          </a:p>
          <a:p>
            <a:pPr marL="0" lvl="0" indent="0" algn="l" rtl="0">
              <a:spcBef>
                <a:spcPts val="0"/>
              </a:spcBef>
              <a:spcAft>
                <a:spcPts val="0"/>
              </a:spcAft>
              <a:buNone/>
            </a:pPr>
            <a:r>
              <a:rPr lang="en-US" sz="2200">
                <a:solidFill>
                  <a:schemeClr val="dk1"/>
                </a:solidFill>
                <a:latin typeface="Georgia"/>
                <a:ea typeface="Georgia"/>
                <a:cs typeface="Georgia"/>
                <a:sym typeface="Georgia"/>
              </a:rPr>
              <a:t>4. Develop activities to address the needs that have been identified</a:t>
            </a:r>
            <a:endParaRPr sz="2200">
              <a:solidFill>
                <a:schemeClr val="dk1"/>
              </a:solidFill>
              <a:latin typeface="Georgia"/>
              <a:ea typeface="Georgia"/>
              <a:cs typeface="Georgia"/>
              <a:sym typeface="Georgia"/>
            </a:endParaRPr>
          </a:p>
          <a:p>
            <a:pPr marL="0" lvl="0" indent="0" algn="l" rtl="0">
              <a:spcBef>
                <a:spcPts val="0"/>
              </a:spcBef>
              <a:spcAft>
                <a:spcPts val="0"/>
              </a:spcAft>
              <a:buNone/>
            </a:pPr>
            <a:r>
              <a:rPr lang="en-US" sz="2200">
                <a:solidFill>
                  <a:schemeClr val="dk1"/>
                </a:solidFill>
                <a:latin typeface="Georgia"/>
                <a:ea typeface="Georgia"/>
                <a:cs typeface="Georgia"/>
                <a:sym typeface="Georgia"/>
              </a:rPr>
              <a:t>5. Assist residents in taking/sharing ownership for their community</a:t>
            </a:r>
            <a:endParaRPr sz="2200">
              <a:latin typeface="Georgia"/>
              <a:ea typeface="Georgia"/>
              <a:cs typeface="Georgia"/>
              <a:sym typeface="Georgia"/>
            </a:endParaRPr>
          </a:p>
        </p:txBody>
      </p:sp>
      <p:pic>
        <p:nvPicPr>
          <p:cNvPr id="185" name="Google Shape;185;p16"/>
          <p:cNvPicPr preferRelativeResize="0"/>
          <p:nvPr/>
        </p:nvPicPr>
        <p:blipFill rotWithShape="1">
          <a:blip r:embed="rId3">
            <a:alphaModFix/>
          </a:blip>
          <a:srcRect/>
          <a:stretch/>
        </p:blipFill>
        <p:spPr>
          <a:xfrm>
            <a:off x="8474675" y="6391900"/>
            <a:ext cx="435625" cy="301200"/>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89"/>
        <p:cNvGrpSpPr/>
        <p:nvPr/>
      </p:nvGrpSpPr>
      <p:grpSpPr>
        <a:xfrm>
          <a:off x="0" y="0"/>
          <a:ext cx="0" cy="0"/>
          <a:chOff x="0" y="0"/>
          <a:chExt cx="0" cy="0"/>
        </a:xfrm>
      </p:grpSpPr>
      <p:sp>
        <p:nvSpPr>
          <p:cNvPr id="190" name="Google Shape;190;p17"/>
          <p:cNvSpPr txBox="1">
            <a:spLocks noGrp="1"/>
          </p:cNvSpPr>
          <p:nvPr>
            <p:ph type="title"/>
          </p:nvPr>
        </p:nvSpPr>
        <p:spPr>
          <a:xfrm>
            <a:off x="89100" y="-109500"/>
            <a:ext cx="8965800" cy="1054200"/>
          </a:xfrm>
          <a:prstGeom prst="rect">
            <a:avLst/>
          </a:prstGeom>
          <a:noFill/>
          <a:ln>
            <a:noFill/>
          </a:ln>
        </p:spPr>
        <p:txBody>
          <a:bodyPr spcFirstLastPara="1" wrap="square" lIns="91425" tIns="45700" rIns="91425" bIns="45700" anchor="b" anchorCtr="0">
            <a:noAutofit/>
          </a:bodyPr>
          <a:lstStyle/>
          <a:p>
            <a:pPr marL="0" marR="0" lvl="0" indent="0" algn="ctr" rtl="0">
              <a:lnSpc>
                <a:spcPct val="100000"/>
              </a:lnSpc>
              <a:spcBef>
                <a:spcPts val="0"/>
              </a:spcBef>
              <a:spcAft>
                <a:spcPts val="0"/>
              </a:spcAft>
              <a:buClr>
                <a:srgbClr val="370038"/>
              </a:buClr>
              <a:buFont typeface="Georgia"/>
              <a:buNone/>
            </a:pPr>
            <a:r>
              <a:rPr lang="en-US" sz="4000" b="0" i="0" u="none" strike="noStrike" cap="none">
                <a:solidFill>
                  <a:srgbClr val="370038"/>
                </a:solidFill>
                <a:latin typeface="Georgia"/>
                <a:ea typeface="Georgia"/>
                <a:cs typeface="Georgia"/>
                <a:sym typeface="Georgia"/>
              </a:rPr>
              <a:t>Core Concepts</a:t>
            </a:r>
            <a:r>
              <a:rPr lang="en-US" sz="4000">
                <a:solidFill>
                  <a:srgbClr val="370038"/>
                </a:solidFill>
                <a:latin typeface="Georgia"/>
                <a:ea typeface="Georgia"/>
                <a:cs typeface="Georgia"/>
                <a:sym typeface="Georgia"/>
              </a:rPr>
              <a:t> of D, E and I</a:t>
            </a:r>
            <a:endParaRPr/>
          </a:p>
        </p:txBody>
      </p:sp>
      <p:sp>
        <p:nvSpPr>
          <p:cNvPr id="191" name="Google Shape;191;p17"/>
          <p:cNvSpPr txBox="1">
            <a:spLocks noGrp="1"/>
          </p:cNvSpPr>
          <p:nvPr>
            <p:ph type="body" idx="1"/>
          </p:nvPr>
        </p:nvSpPr>
        <p:spPr>
          <a:xfrm>
            <a:off x="320102" y="1593048"/>
            <a:ext cx="8503800" cy="45720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sz="3000" b="1" i="1">
              <a:solidFill>
                <a:schemeClr val="dk1"/>
              </a:solidFill>
              <a:latin typeface="Georgia"/>
              <a:ea typeface="Georgia"/>
              <a:cs typeface="Georgia"/>
              <a:sym typeface="Georgia"/>
            </a:endParaRPr>
          </a:p>
          <a:p>
            <a:pPr marL="0" lvl="0" indent="0" algn="l" rtl="0">
              <a:spcBef>
                <a:spcPts val="0"/>
              </a:spcBef>
              <a:spcAft>
                <a:spcPts val="0"/>
              </a:spcAft>
              <a:buNone/>
            </a:pPr>
            <a:r>
              <a:rPr lang="en-US" sz="3000" b="1" i="1">
                <a:solidFill>
                  <a:schemeClr val="dk1"/>
                </a:solidFill>
                <a:latin typeface="Georgia"/>
                <a:ea typeface="Georgia"/>
                <a:cs typeface="Georgia"/>
                <a:sym typeface="Georgia"/>
              </a:rPr>
              <a:t>Diversity, Equity and Inclusion </a:t>
            </a:r>
            <a:r>
              <a:rPr lang="en-US" sz="3000">
                <a:solidFill>
                  <a:schemeClr val="dk1"/>
                </a:solidFill>
                <a:latin typeface="Georgia"/>
                <a:ea typeface="Georgia"/>
                <a:cs typeface="Georgia"/>
                <a:sym typeface="Georgia"/>
              </a:rPr>
              <a:t>is a way to promote our values through social justice education and community engagement. We strive to recognize the global society and diverse communities that our residents make up, both nationally and internationally and by doing that, create inclusive communities.</a:t>
            </a:r>
            <a:endParaRPr sz="3000">
              <a:solidFill>
                <a:schemeClr val="dk1"/>
              </a:solidFill>
              <a:latin typeface="Georgia"/>
              <a:ea typeface="Georgia"/>
              <a:cs typeface="Georgia"/>
              <a:sym typeface="Georgia"/>
            </a:endParaRPr>
          </a:p>
          <a:p>
            <a:pPr marL="0" lvl="0" indent="0" algn="l" rtl="0">
              <a:spcBef>
                <a:spcPts val="0"/>
              </a:spcBef>
              <a:spcAft>
                <a:spcPts val="0"/>
              </a:spcAft>
              <a:buNone/>
            </a:pPr>
            <a:endParaRPr sz="3000">
              <a:solidFill>
                <a:schemeClr val="dk1"/>
              </a:solidFill>
              <a:latin typeface="Georgia"/>
              <a:ea typeface="Georgia"/>
              <a:cs typeface="Georgia"/>
              <a:sym typeface="Georgia"/>
            </a:endParaRPr>
          </a:p>
          <a:p>
            <a:pPr marL="0" lvl="0" indent="0" algn="l" rtl="0">
              <a:spcBef>
                <a:spcPts val="0"/>
              </a:spcBef>
              <a:spcAft>
                <a:spcPts val="0"/>
              </a:spcAft>
              <a:buNone/>
            </a:pPr>
            <a:endParaRPr sz="3000">
              <a:solidFill>
                <a:schemeClr val="dk1"/>
              </a:solidFill>
              <a:latin typeface="Georgia"/>
              <a:ea typeface="Georgia"/>
              <a:cs typeface="Georgia"/>
              <a:sym typeface="Georgia"/>
            </a:endParaRPr>
          </a:p>
        </p:txBody>
      </p:sp>
      <p:pic>
        <p:nvPicPr>
          <p:cNvPr id="192" name="Google Shape;192;p17"/>
          <p:cNvPicPr preferRelativeResize="0"/>
          <p:nvPr/>
        </p:nvPicPr>
        <p:blipFill rotWithShape="1">
          <a:blip r:embed="rId3">
            <a:alphaModFix/>
          </a:blip>
          <a:srcRect/>
          <a:stretch/>
        </p:blipFill>
        <p:spPr>
          <a:xfrm>
            <a:off x="8474675" y="6391900"/>
            <a:ext cx="435600" cy="301200"/>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96"/>
        <p:cNvGrpSpPr/>
        <p:nvPr/>
      </p:nvGrpSpPr>
      <p:grpSpPr>
        <a:xfrm>
          <a:off x="0" y="0"/>
          <a:ext cx="0" cy="0"/>
          <a:chOff x="0" y="0"/>
          <a:chExt cx="0" cy="0"/>
        </a:xfrm>
      </p:grpSpPr>
      <p:sp>
        <p:nvSpPr>
          <p:cNvPr id="197" name="Google Shape;197;p18"/>
          <p:cNvSpPr txBox="1">
            <a:spLocks noGrp="1"/>
          </p:cNvSpPr>
          <p:nvPr>
            <p:ph type="title"/>
          </p:nvPr>
        </p:nvSpPr>
        <p:spPr>
          <a:xfrm>
            <a:off x="47850" y="-84875"/>
            <a:ext cx="9048300" cy="1154700"/>
          </a:xfrm>
          <a:prstGeom prst="rect">
            <a:avLst/>
          </a:prstGeom>
          <a:noFill/>
          <a:ln>
            <a:noFill/>
          </a:ln>
        </p:spPr>
        <p:txBody>
          <a:bodyPr spcFirstLastPara="1" wrap="square" lIns="91425" tIns="45700" rIns="91425" bIns="45700" anchor="b" anchorCtr="0">
            <a:noAutofit/>
          </a:bodyPr>
          <a:lstStyle/>
          <a:p>
            <a:pPr marL="0" marR="0" lvl="0" indent="0" algn="ctr" rtl="0">
              <a:lnSpc>
                <a:spcPct val="100000"/>
              </a:lnSpc>
              <a:spcBef>
                <a:spcPts val="0"/>
              </a:spcBef>
              <a:spcAft>
                <a:spcPts val="0"/>
              </a:spcAft>
              <a:buClr>
                <a:srgbClr val="370038"/>
              </a:buClr>
              <a:buFont typeface="Georgia"/>
              <a:buNone/>
            </a:pPr>
            <a:r>
              <a:rPr lang="en-US" sz="4000" b="0" i="0" u="none" strike="noStrike" cap="none">
                <a:solidFill>
                  <a:srgbClr val="370038"/>
                </a:solidFill>
                <a:latin typeface="Georgia"/>
                <a:ea typeface="Georgia"/>
                <a:cs typeface="Georgia"/>
                <a:sym typeface="Georgia"/>
              </a:rPr>
              <a:t>Core Concepts of Restorative </a:t>
            </a:r>
            <a:r>
              <a:rPr lang="en-US" sz="4000">
                <a:solidFill>
                  <a:srgbClr val="370038"/>
                </a:solidFill>
                <a:latin typeface="Georgia"/>
                <a:ea typeface="Georgia"/>
                <a:cs typeface="Georgia"/>
                <a:sym typeface="Georgia"/>
              </a:rPr>
              <a:t>Practices</a:t>
            </a:r>
            <a:endParaRPr/>
          </a:p>
        </p:txBody>
      </p:sp>
      <p:sp>
        <p:nvSpPr>
          <p:cNvPr id="198" name="Google Shape;198;p18"/>
          <p:cNvSpPr txBox="1">
            <a:spLocks noGrp="1"/>
          </p:cNvSpPr>
          <p:nvPr>
            <p:ph type="body" idx="1"/>
          </p:nvPr>
        </p:nvSpPr>
        <p:spPr>
          <a:xfrm>
            <a:off x="205325" y="1527050"/>
            <a:ext cx="8600100" cy="46710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accent1"/>
              </a:buClr>
              <a:buFont typeface="Noto Symbol"/>
              <a:buNone/>
            </a:pPr>
            <a:r>
              <a:rPr lang="en-US" sz="3300" b="1" i="0" u="none" strike="noStrike" cap="none">
                <a:solidFill>
                  <a:schemeClr val="dk1"/>
                </a:solidFill>
                <a:latin typeface="Georgia"/>
                <a:ea typeface="Georgia"/>
                <a:cs typeface="Georgia"/>
                <a:sym typeface="Georgia"/>
              </a:rPr>
              <a:t>Restorative </a:t>
            </a:r>
            <a:r>
              <a:rPr lang="en-US" sz="3300" b="1">
                <a:solidFill>
                  <a:schemeClr val="dk1"/>
                </a:solidFill>
                <a:latin typeface="Georgia"/>
                <a:ea typeface="Georgia"/>
                <a:cs typeface="Georgia"/>
                <a:sym typeface="Georgia"/>
              </a:rPr>
              <a:t>Practices </a:t>
            </a:r>
            <a:r>
              <a:rPr lang="en-US" sz="3300">
                <a:solidFill>
                  <a:schemeClr val="dk1"/>
                </a:solidFill>
                <a:latin typeface="Georgia"/>
                <a:ea typeface="Georgia"/>
                <a:cs typeface="Georgia"/>
                <a:sym typeface="Georgia"/>
              </a:rPr>
              <a:t>is a philosophy and set of practices that</a:t>
            </a:r>
            <a:r>
              <a:rPr lang="en-US" sz="3300" b="1" i="0" u="none" strike="noStrike" cap="none">
                <a:solidFill>
                  <a:schemeClr val="dk1"/>
                </a:solidFill>
                <a:latin typeface="Georgia"/>
                <a:ea typeface="Georgia"/>
                <a:cs typeface="Georgia"/>
                <a:sym typeface="Georgia"/>
              </a:rPr>
              <a:t> </a:t>
            </a:r>
            <a:r>
              <a:rPr lang="en-US" sz="3300">
                <a:solidFill>
                  <a:schemeClr val="dk1"/>
                </a:solidFill>
                <a:latin typeface="Georgia"/>
                <a:ea typeface="Georgia"/>
                <a:cs typeface="Georgia"/>
                <a:sym typeface="Georgia"/>
              </a:rPr>
              <a:t>are based in participatory learning and decision making</a:t>
            </a:r>
            <a:r>
              <a:rPr lang="en-US" sz="1200">
                <a:solidFill>
                  <a:srgbClr val="666666"/>
                </a:solidFill>
                <a:latin typeface="Roboto"/>
                <a:ea typeface="Roboto"/>
                <a:cs typeface="Roboto"/>
                <a:sym typeface="Roboto"/>
              </a:rPr>
              <a:t>.</a:t>
            </a:r>
            <a:endParaRPr sz="3300">
              <a:solidFill>
                <a:schemeClr val="dk1"/>
              </a:solidFill>
              <a:latin typeface="Georgia"/>
              <a:ea typeface="Georgia"/>
              <a:cs typeface="Georgia"/>
              <a:sym typeface="Georgia"/>
            </a:endParaRPr>
          </a:p>
          <a:p>
            <a:pPr marL="0" marR="0" lvl="0" indent="0" algn="l" rtl="0">
              <a:lnSpc>
                <a:spcPct val="100000"/>
              </a:lnSpc>
              <a:spcBef>
                <a:spcPts val="100"/>
              </a:spcBef>
              <a:spcAft>
                <a:spcPts val="0"/>
              </a:spcAft>
              <a:buClr>
                <a:schemeClr val="accent1"/>
              </a:buClr>
              <a:buFont typeface="Noto Symbol"/>
              <a:buNone/>
            </a:pPr>
            <a:endParaRPr sz="500" b="0" i="0" u="none" strike="noStrike" cap="none">
              <a:solidFill>
                <a:schemeClr val="dk1"/>
              </a:solidFill>
              <a:latin typeface="Georgia"/>
              <a:ea typeface="Georgia"/>
              <a:cs typeface="Georgia"/>
              <a:sym typeface="Georgia"/>
            </a:endParaRPr>
          </a:p>
          <a:p>
            <a:pPr marL="274320" marR="0" lvl="0" indent="-274320" algn="l" rtl="0">
              <a:lnSpc>
                <a:spcPct val="100000"/>
              </a:lnSpc>
              <a:spcBef>
                <a:spcPts val="540"/>
              </a:spcBef>
              <a:spcAft>
                <a:spcPts val="0"/>
              </a:spcAft>
              <a:buClr>
                <a:schemeClr val="accent1"/>
              </a:buClr>
              <a:buSzPts val="2295"/>
              <a:buFont typeface="Noto Symbol"/>
              <a:buChar char="●"/>
            </a:pPr>
            <a:r>
              <a:rPr lang="en-US" sz="2700">
                <a:solidFill>
                  <a:schemeClr val="dk1"/>
                </a:solidFill>
                <a:latin typeface="Georgia"/>
                <a:ea typeface="Georgia"/>
                <a:cs typeface="Georgia"/>
                <a:sym typeface="Georgia"/>
              </a:rPr>
              <a:t>Proactive approach to relationship and</a:t>
            </a:r>
            <a:r>
              <a:rPr lang="en-US" sz="2700" b="0" i="0" u="none" strike="noStrike" cap="none">
                <a:solidFill>
                  <a:schemeClr val="dk1"/>
                </a:solidFill>
                <a:latin typeface="Georgia"/>
                <a:ea typeface="Georgia"/>
                <a:cs typeface="Georgia"/>
                <a:sym typeface="Georgia"/>
              </a:rPr>
              <a:t> community building</a:t>
            </a:r>
            <a:endParaRPr sz="2700" b="0" i="0" u="none" strike="noStrike" cap="none">
              <a:solidFill>
                <a:schemeClr val="dk1"/>
              </a:solidFill>
              <a:latin typeface="Georgia"/>
              <a:ea typeface="Georgia"/>
              <a:cs typeface="Georgia"/>
              <a:sym typeface="Georgia"/>
            </a:endParaRPr>
          </a:p>
          <a:p>
            <a:pPr marL="0" marR="0" lvl="0" indent="0" algn="l" rtl="0">
              <a:lnSpc>
                <a:spcPct val="100000"/>
              </a:lnSpc>
              <a:spcBef>
                <a:spcPts val="540"/>
              </a:spcBef>
              <a:spcAft>
                <a:spcPts val="0"/>
              </a:spcAft>
              <a:buNone/>
            </a:pPr>
            <a:r>
              <a:rPr lang="en-US" sz="2700" b="1">
                <a:solidFill>
                  <a:schemeClr val="dk1"/>
                </a:solidFill>
                <a:latin typeface="Georgia"/>
                <a:ea typeface="Georgia"/>
                <a:cs typeface="Georgia"/>
                <a:sym typeface="Georgia"/>
              </a:rPr>
              <a:t>Restorative Justice </a:t>
            </a:r>
            <a:r>
              <a:rPr lang="en-US" sz="2700">
                <a:solidFill>
                  <a:schemeClr val="dk1"/>
                </a:solidFill>
                <a:latin typeface="Georgia"/>
                <a:ea typeface="Georgia"/>
                <a:cs typeface="Georgia"/>
                <a:sym typeface="Georgia"/>
              </a:rPr>
              <a:t>is a formal response that works to address how people may have been harmed, and involves i</a:t>
            </a:r>
            <a:r>
              <a:rPr lang="en-US" sz="2700" b="0" i="0" u="none" strike="noStrike" cap="none">
                <a:solidFill>
                  <a:schemeClr val="dk1"/>
                </a:solidFill>
                <a:latin typeface="Georgia"/>
                <a:ea typeface="Georgia"/>
                <a:cs typeface="Georgia"/>
                <a:sym typeface="Georgia"/>
              </a:rPr>
              <a:t>mpacted parties to have an active role</a:t>
            </a:r>
            <a:endParaRPr/>
          </a:p>
          <a:p>
            <a:pPr marL="274320" marR="0" lvl="0" indent="-274320" algn="l" rtl="0">
              <a:lnSpc>
                <a:spcPct val="100000"/>
              </a:lnSpc>
              <a:spcBef>
                <a:spcPts val="540"/>
              </a:spcBef>
              <a:spcAft>
                <a:spcPts val="0"/>
              </a:spcAft>
              <a:buClr>
                <a:schemeClr val="accent1"/>
              </a:buClr>
              <a:buSzPts val="2295"/>
              <a:buFont typeface="Noto Symbol"/>
              <a:buChar char="●"/>
            </a:pPr>
            <a:r>
              <a:rPr lang="en-US" sz="2700" b="0" i="0" u="none" strike="noStrike" cap="none">
                <a:solidFill>
                  <a:schemeClr val="dk1"/>
                </a:solidFill>
                <a:latin typeface="Georgia"/>
                <a:ea typeface="Georgia"/>
                <a:cs typeface="Georgia"/>
                <a:sym typeface="Georgia"/>
              </a:rPr>
              <a:t>Parties work to build and regain trust in the community</a:t>
            </a:r>
            <a:endParaRPr/>
          </a:p>
        </p:txBody>
      </p:sp>
      <p:pic>
        <p:nvPicPr>
          <p:cNvPr id="199" name="Google Shape;199;p18"/>
          <p:cNvPicPr preferRelativeResize="0"/>
          <p:nvPr/>
        </p:nvPicPr>
        <p:blipFill rotWithShape="1">
          <a:blip r:embed="rId3">
            <a:alphaModFix/>
          </a:blip>
          <a:srcRect/>
          <a:stretch/>
        </p:blipFill>
        <p:spPr>
          <a:xfrm>
            <a:off x="8474675" y="6391900"/>
            <a:ext cx="435600" cy="301200"/>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203"/>
        <p:cNvGrpSpPr/>
        <p:nvPr/>
      </p:nvGrpSpPr>
      <p:grpSpPr>
        <a:xfrm>
          <a:off x="0" y="0"/>
          <a:ext cx="0" cy="0"/>
          <a:chOff x="0" y="0"/>
          <a:chExt cx="0" cy="0"/>
        </a:xfrm>
      </p:grpSpPr>
      <p:sp>
        <p:nvSpPr>
          <p:cNvPr id="204" name="Google Shape;204;p19"/>
          <p:cNvSpPr txBox="1">
            <a:spLocks noGrp="1"/>
          </p:cNvSpPr>
          <p:nvPr>
            <p:ph type="title"/>
          </p:nvPr>
        </p:nvSpPr>
        <p:spPr>
          <a:xfrm>
            <a:off x="301752" y="228600"/>
            <a:ext cx="8534399" cy="758951"/>
          </a:xfrm>
          <a:prstGeom prst="rect">
            <a:avLst/>
          </a:prstGeom>
          <a:noFill/>
          <a:ln>
            <a:noFill/>
          </a:ln>
        </p:spPr>
        <p:txBody>
          <a:bodyPr spcFirstLastPara="1" wrap="square" lIns="91425" tIns="45700" rIns="91425" bIns="45700" anchor="b" anchorCtr="0">
            <a:noAutofit/>
          </a:bodyPr>
          <a:lstStyle/>
          <a:p>
            <a:pPr marL="0" marR="0" lvl="0" indent="0" algn="ctr" rtl="0">
              <a:lnSpc>
                <a:spcPct val="100000"/>
              </a:lnSpc>
              <a:spcBef>
                <a:spcPts val="0"/>
              </a:spcBef>
              <a:spcAft>
                <a:spcPts val="0"/>
              </a:spcAft>
              <a:buClr>
                <a:srgbClr val="370038"/>
              </a:buClr>
              <a:buFont typeface="Georgia"/>
              <a:buNone/>
            </a:pPr>
            <a:r>
              <a:rPr lang="en-US" sz="4000" b="0" i="0" u="none" strike="noStrike" cap="none">
                <a:solidFill>
                  <a:srgbClr val="370038"/>
                </a:solidFill>
                <a:latin typeface="Georgia"/>
                <a:ea typeface="Georgia"/>
                <a:cs typeface="Georgia"/>
                <a:sym typeface="Georgia"/>
              </a:rPr>
              <a:t>Social Discipline Window</a:t>
            </a:r>
            <a:endParaRPr/>
          </a:p>
        </p:txBody>
      </p:sp>
      <p:sp>
        <p:nvSpPr>
          <p:cNvPr id="205" name="Google Shape;205;p19"/>
          <p:cNvSpPr/>
          <p:nvPr/>
        </p:nvSpPr>
        <p:spPr>
          <a:xfrm>
            <a:off x="123825" y="84138"/>
            <a:ext cx="304799" cy="304799"/>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Font typeface="Arial"/>
              <a:buNone/>
            </a:pPr>
            <a:endParaRPr sz="1800" b="0" i="0" u="none" strike="noStrike" cap="none">
              <a:solidFill>
                <a:schemeClr val="dk1"/>
              </a:solidFill>
              <a:latin typeface="Georgia"/>
              <a:ea typeface="Georgia"/>
              <a:cs typeface="Georgia"/>
              <a:sym typeface="Georgia"/>
            </a:endParaRPr>
          </a:p>
        </p:txBody>
      </p:sp>
      <p:sp>
        <p:nvSpPr>
          <p:cNvPr id="206" name="Google Shape;206;p19"/>
          <p:cNvSpPr/>
          <p:nvPr/>
        </p:nvSpPr>
        <p:spPr>
          <a:xfrm>
            <a:off x="276225" y="236537"/>
            <a:ext cx="304799" cy="304799"/>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Font typeface="Arial"/>
              <a:buNone/>
            </a:pPr>
            <a:endParaRPr sz="1800" b="0" i="0" u="none" strike="noStrike" cap="none">
              <a:solidFill>
                <a:schemeClr val="dk1"/>
              </a:solidFill>
              <a:latin typeface="Georgia"/>
              <a:ea typeface="Georgia"/>
              <a:cs typeface="Georgia"/>
              <a:sym typeface="Georgia"/>
            </a:endParaRPr>
          </a:p>
        </p:txBody>
      </p:sp>
      <p:sp>
        <p:nvSpPr>
          <p:cNvPr id="207" name="Google Shape;207;p19"/>
          <p:cNvSpPr txBox="1"/>
          <p:nvPr/>
        </p:nvSpPr>
        <p:spPr>
          <a:xfrm>
            <a:off x="276225" y="5817282"/>
            <a:ext cx="8639174" cy="523219"/>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Font typeface="Georgia"/>
              <a:buNone/>
            </a:pPr>
            <a:r>
              <a:rPr lang="en-US" sz="1400" b="0" i="0" u="none" strike="noStrike" cap="none">
                <a:solidFill>
                  <a:schemeClr val="dk1"/>
                </a:solidFill>
                <a:latin typeface="Georgia"/>
                <a:ea typeface="Georgia"/>
                <a:cs typeface="Georgia"/>
                <a:sym typeface="Georgia"/>
              </a:rPr>
              <a:t>Wachtel, T. (1999). Restorative justice in everyday life: Beyond the formal ritual.  Reshaping 	Australian 	Institutions Conference: Restorative Justice and Civil Society, Canberra, Australia.</a:t>
            </a:r>
            <a:endParaRPr/>
          </a:p>
        </p:txBody>
      </p:sp>
      <p:pic>
        <p:nvPicPr>
          <p:cNvPr id="208" name="Google Shape;208;p19"/>
          <p:cNvPicPr preferRelativeResize="0"/>
          <p:nvPr/>
        </p:nvPicPr>
        <p:blipFill rotWithShape="1">
          <a:blip r:embed="rId3">
            <a:alphaModFix/>
          </a:blip>
          <a:srcRect/>
          <a:stretch/>
        </p:blipFill>
        <p:spPr>
          <a:xfrm>
            <a:off x="1062200" y="987550"/>
            <a:ext cx="7067100" cy="4829700"/>
          </a:xfrm>
          <a:prstGeom prst="rect">
            <a:avLst/>
          </a:prstGeom>
          <a:noFill/>
          <a:ln>
            <a:noFill/>
          </a:ln>
        </p:spPr>
      </p:pic>
      <p:pic>
        <p:nvPicPr>
          <p:cNvPr id="209" name="Google Shape;209;p19"/>
          <p:cNvPicPr preferRelativeResize="0"/>
          <p:nvPr/>
        </p:nvPicPr>
        <p:blipFill rotWithShape="1">
          <a:blip r:embed="rId4">
            <a:alphaModFix/>
          </a:blip>
          <a:srcRect/>
          <a:stretch/>
        </p:blipFill>
        <p:spPr>
          <a:xfrm>
            <a:off x="8474675" y="6391900"/>
            <a:ext cx="435625" cy="301200"/>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213"/>
        <p:cNvGrpSpPr/>
        <p:nvPr/>
      </p:nvGrpSpPr>
      <p:grpSpPr>
        <a:xfrm>
          <a:off x="0" y="0"/>
          <a:ext cx="0" cy="0"/>
          <a:chOff x="0" y="0"/>
          <a:chExt cx="0" cy="0"/>
        </a:xfrm>
      </p:grpSpPr>
      <p:sp>
        <p:nvSpPr>
          <p:cNvPr id="214" name="Google Shape;214;p20"/>
          <p:cNvSpPr txBox="1">
            <a:spLocks noGrp="1"/>
          </p:cNvSpPr>
          <p:nvPr>
            <p:ph type="title"/>
          </p:nvPr>
        </p:nvSpPr>
        <p:spPr>
          <a:xfrm>
            <a:off x="301752" y="228600"/>
            <a:ext cx="8534399" cy="758951"/>
          </a:xfrm>
          <a:prstGeom prst="rect">
            <a:avLst/>
          </a:prstGeom>
          <a:noFill/>
          <a:ln>
            <a:noFill/>
          </a:ln>
        </p:spPr>
        <p:txBody>
          <a:bodyPr spcFirstLastPara="1" wrap="square" lIns="91425" tIns="45700" rIns="91425" bIns="45700" anchor="b" anchorCtr="0">
            <a:noAutofit/>
          </a:bodyPr>
          <a:lstStyle/>
          <a:p>
            <a:pPr marL="0" marR="0" lvl="0" indent="0" algn="ctr" rtl="0">
              <a:lnSpc>
                <a:spcPct val="100000"/>
              </a:lnSpc>
              <a:spcBef>
                <a:spcPts val="0"/>
              </a:spcBef>
              <a:spcAft>
                <a:spcPts val="0"/>
              </a:spcAft>
              <a:buClr>
                <a:srgbClr val="370038"/>
              </a:buClr>
              <a:buFont typeface="Georgia"/>
              <a:buNone/>
            </a:pPr>
            <a:r>
              <a:rPr lang="en-US" sz="4000" b="0" i="0" u="none" strike="noStrike" cap="none">
                <a:solidFill>
                  <a:srgbClr val="370038"/>
                </a:solidFill>
                <a:latin typeface="Georgia"/>
                <a:ea typeface="Georgia"/>
                <a:cs typeface="Georgia"/>
                <a:sym typeface="Georgia"/>
              </a:rPr>
              <a:t>Framework at Michigan</a:t>
            </a:r>
            <a:endParaRPr/>
          </a:p>
        </p:txBody>
      </p:sp>
      <p:sp>
        <p:nvSpPr>
          <p:cNvPr id="215" name="Google Shape;215;p20"/>
          <p:cNvSpPr txBox="1">
            <a:spLocks noGrp="1"/>
          </p:cNvSpPr>
          <p:nvPr>
            <p:ph type="body" idx="1"/>
          </p:nvPr>
        </p:nvSpPr>
        <p:spPr>
          <a:xfrm>
            <a:off x="301752" y="1527048"/>
            <a:ext cx="8503920" cy="4572000"/>
          </a:xfrm>
          <a:prstGeom prst="rect">
            <a:avLst/>
          </a:prstGeom>
          <a:noFill/>
          <a:ln>
            <a:noFill/>
          </a:ln>
        </p:spPr>
        <p:txBody>
          <a:bodyPr spcFirstLastPara="1" wrap="square" lIns="91425" tIns="45700" rIns="91425" bIns="45700" anchor="t" anchorCtr="0">
            <a:noAutofit/>
          </a:bodyPr>
          <a:lstStyle/>
          <a:p>
            <a:pPr marL="274320" marR="0" lvl="0" indent="-274320" algn="l" rtl="0">
              <a:lnSpc>
                <a:spcPct val="100000"/>
              </a:lnSpc>
              <a:spcBef>
                <a:spcPts val="0"/>
              </a:spcBef>
              <a:spcAft>
                <a:spcPts val="0"/>
              </a:spcAft>
              <a:buClr>
                <a:schemeClr val="accent1"/>
              </a:buClr>
              <a:buSzPts val="2805"/>
              <a:buFont typeface="Noto Symbol"/>
              <a:buChar char="●"/>
            </a:pPr>
            <a:r>
              <a:rPr lang="en-US" sz="3300" b="0" i="0" u="none" strike="noStrike" cap="none">
                <a:solidFill>
                  <a:schemeClr val="dk1"/>
                </a:solidFill>
                <a:latin typeface="Georgia"/>
                <a:ea typeface="Georgia"/>
                <a:cs typeface="Georgia"/>
                <a:sym typeface="Georgia"/>
              </a:rPr>
              <a:t>Used as model within Housing and the Office of Student Con</a:t>
            </a:r>
            <a:r>
              <a:rPr lang="en-US" sz="3300">
                <a:solidFill>
                  <a:schemeClr val="dk1"/>
                </a:solidFill>
                <a:latin typeface="Georgia"/>
                <a:ea typeface="Georgia"/>
                <a:cs typeface="Georgia"/>
                <a:sym typeface="Georgia"/>
              </a:rPr>
              <a:t>flict</a:t>
            </a:r>
            <a:r>
              <a:rPr lang="en-US" sz="3300" b="0" i="0" u="none" strike="noStrike" cap="none">
                <a:solidFill>
                  <a:schemeClr val="dk1"/>
                </a:solidFill>
                <a:latin typeface="Georgia"/>
                <a:ea typeface="Georgia"/>
                <a:cs typeface="Georgia"/>
                <a:sym typeface="Georgia"/>
              </a:rPr>
              <a:t> Resolution</a:t>
            </a:r>
            <a:endParaRPr sz="3300">
              <a:solidFill>
                <a:schemeClr val="dk1"/>
              </a:solidFill>
              <a:latin typeface="Georgia"/>
              <a:ea typeface="Georgia"/>
              <a:cs typeface="Georgia"/>
              <a:sym typeface="Georgia"/>
            </a:endParaRPr>
          </a:p>
          <a:p>
            <a:pPr marL="548640" marR="0" lvl="1" indent="-347980" algn="l" rtl="0">
              <a:lnSpc>
                <a:spcPct val="100000"/>
              </a:lnSpc>
              <a:spcBef>
                <a:spcPts val="560"/>
              </a:spcBef>
              <a:spcAft>
                <a:spcPts val="0"/>
              </a:spcAft>
              <a:buClr>
                <a:schemeClr val="accent2"/>
              </a:buClr>
              <a:buSzPts val="3000"/>
              <a:buFont typeface="Noto Symbol"/>
              <a:buChar char="○"/>
            </a:pPr>
            <a:r>
              <a:rPr lang="en-US" sz="2800">
                <a:solidFill>
                  <a:schemeClr val="dk2"/>
                </a:solidFill>
                <a:latin typeface="Georgia"/>
                <a:ea typeface="Georgia"/>
                <a:cs typeface="Georgia"/>
                <a:sym typeface="Georgia"/>
              </a:rPr>
              <a:t>Floor</a:t>
            </a:r>
            <a:r>
              <a:rPr lang="en-US" sz="2800" b="0" i="0" u="none" strike="noStrike" cap="none">
                <a:solidFill>
                  <a:schemeClr val="dk2"/>
                </a:solidFill>
                <a:latin typeface="Georgia"/>
                <a:ea typeface="Georgia"/>
                <a:cs typeface="Georgia"/>
                <a:sym typeface="Georgia"/>
              </a:rPr>
              <a:t> meetings within residential communities</a:t>
            </a:r>
            <a:endParaRPr/>
          </a:p>
          <a:p>
            <a:pPr marL="548640" marR="0" lvl="1" indent="-347980" algn="l" rtl="0">
              <a:lnSpc>
                <a:spcPct val="100000"/>
              </a:lnSpc>
              <a:spcBef>
                <a:spcPts val="560"/>
              </a:spcBef>
              <a:spcAft>
                <a:spcPts val="0"/>
              </a:spcAft>
              <a:buClr>
                <a:schemeClr val="accent2"/>
              </a:buClr>
              <a:buSzPts val="3000"/>
              <a:buFont typeface="Noto Symbol"/>
              <a:buChar char="○"/>
            </a:pPr>
            <a:r>
              <a:rPr lang="en-US" sz="2800">
                <a:solidFill>
                  <a:schemeClr val="dk2"/>
                </a:solidFill>
                <a:latin typeface="Georgia"/>
                <a:ea typeface="Georgia"/>
                <a:cs typeface="Georgia"/>
                <a:sym typeface="Georgia"/>
              </a:rPr>
              <a:t>Community </a:t>
            </a:r>
            <a:r>
              <a:rPr lang="en-US" sz="2800" b="0" i="0" u="none" strike="noStrike" cap="none">
                <a:solidFill>
                  <a:schemeClr val="dk2"/>
                </a:solidFill>
                <a:latin typeface="Georgia"/>
                <a:ea typeface="Georgia"/>
                <a:cs typeface="Georgia"/>
                <a:sym typeface="Georgia"/>
              </a:rPr>
              <a:t>Circle process</a:t>
            </a:r>
            <a:endParaRPr/>
          </a:p>
          <a:p>
            <a:pPr marL="548640" marR="0" lvl="1" indent="-347980" algn="l" rtl="0">
              <a:lnSpc>
                <a:spcPct val="100000"/>
              </a:lnSpc>
              <a:spcBef>
                <a:spcPts val="560"/>
              </a:spcBef>
              <a:spcAft>
                <a:spcPts val="0"/>
              </a:spcAft>
              <a:buClr>
                <a:schemeClr val="accent2"/>
              </a:buClr>
              <a:buSzPts val="3000"/>
              <a:buFont typeface="Noto Symbol"/>
              <a:buChar char="○"/>
            </a:pPr>
            <a:r>
              <a:rPr lang="en-US" sz="2800" b="0" i="0" u="none" strike="noStrike" cap="none">
                <a:solidFill>
                  <a:schemeClr val="dk2"/>
                </a:solidFill>
                <a:latin typeface="Georgia"/>
                <a:ea typeface="Georgia"/>
                <a:cs typeface="Georgia"/>
                <a:sym typeface="Georgia"/>
              </a:rPr>
              <a:t>Written impact statement </a:t>
            </a:r>
            <a:endParaRPr sz="2800" b="0" i="0" u="none" strike="noStrike" cap="none">
              <a:solidFill>
                <a:schemeClr val="dk2"/>
              </a:solidFill>
              <a:latin typeface="Georgia"/>
              <a:ea typeface="Georgia"/>
              <a:cs typeface="Georgia"/>
              <a:sym typeface="Georgia"/>
            </a:endParaRPr>
          </a:p>
          <a:p>
            <a:pPr marL="548640" marR="0" lvl="1" indent="-347980" algn="l" rtl="0">
              <a:lnSpc>
                <a:spcPct val="100000"/>
              </a:lnSpc>
              <a:spcBef>
                <a:spcPts val="560"/>
              </a:spcBef>
              <a:spcAft>
                <a:spcPts val="0"/>
              </a:spcAft>
              <a:buClr>
                <a:schemeClr val="dk2"/>
              </a:buClr>
              <a:buSzPts val="3000"/>
              <a:buFont typeface="Georgia"/>
              <a:buChar char="○"/>
            </a:pPr>
            <a:r>
              <a:rPr lang="en-US" sz="2800">
                <a:solidFill>
                  <a:schemeClr val="dk2"/>
                </a:solidFill>
                <a:latin typeface="Georgia"/>
                <a:ea typeface="Georgia"/>
                <a:cs typeface="Georgia"/>
                <a:sym typeface="Georgia"/>
              </a:rPr>
              <a:t>Impacted party check in </a:t>
            </a:r>
            <a:endParaRPr sz="2800">
              <a:solidFill>
                <a:schemeClr val="dk2"/>
              </a:solidFill>
              <a:latin typeface="Georgia"/>
              <a:ea typeface="Georgia"/>
              <a:cs typeface="Georgia"/>
              <a:sym typeface="Georgia"/>
            </a:endParaRPr>
          </a:p>
          <a:p>
            <a:pPr marL="548640" marR="0" lvl="1" indent="-347980" algn="l" rtl="0">
              <a:lnSpc>
                <a:spcPct val="100000"/>
              </a:lnSpc>
              <a:spcBef>
                <a:spcPts val="560"/>
              </a:spcBef>
              <a:spcAft>
                <a:spcPts val="0"/>
              </a:spcAft>
              <a:buClr>
                <a:schemeClr val="dk2"/>
              </a:buClr>
              <a:buSzPts val="3000"/>
              <a:buFont typeface="Georgia"/>
              <a:buChar char="○"/>
            </a:pPr>
            <a:r>
              <a:rPr lang="en-US" sz="2800">
                <a:solidFill>
                  <a:schemeClr val="dk2"/>
                </a:solidFill>
                <a:latin typeface="Georgia"/>
                <a:ea typeface="Georgia"/>
                <a:cs typeface="Georgia"/>
                <a:sym typeface="Georgia"/>
              </a:rPr>
              <a:t>Social Justice and Restorative Justice competencies created and shared with staff</a:t>
            </a:r>
            <a:endParaRPr sz="2800">
              <a:solidFill>
                <a:schemeClr val="dk2"/>
              </a:solidFill>
              <a:latin typeface="Georgia"/>
              <a:ea typeface="Georgia"/>
              <a:cs typeface="Georgia"/>
              <a:sym typeface="Georgia"/>
            </a:endParaRPr>
          </a:p>
          <a:p>
            <a:pPr marL="548640" marR="0" lvl="1" indent="-335280" algn="l" rtl="0">
              <a:lnSpc>
                <a:spcPct val="100000"/>
              </a:lnSpc>
              <a:spcBef>
                <a:spcPts val="560"/>
              </a:spcBef>
              <a:spcAft>
                <a:spcPts val="0"/>
              </a:spcAft>
              <a:buClr>
                <a:schemeClr val="dk2"/>
              </a:buClr>
              <a:buSzPts val="2800"/>
              <a:buFont typeface="Georgia"/>
              <a:buChar char="○"/>
            </a:pPr>
            <a:r>
              <a:rPr lang="en-US" sz="2800">
                <a:solidFill>
                  <a:schemeClr val="dk2"/>
                </a:solidFill>
                <a:latin typeface="Georgia"/>
                <a:ea typeface="Georgia"/>
                <a:cs typeface="Georgia"/>
                <a:sym typeface="Georgia"/>
              </a:rPr>
              <a:t>DEI programming model</a:t>
            </a:r>
            <a:endParaRPr sz="2800">
              <a:solidFill>
                <a:schemeClr val="dk2"/>
              </a:solidFill>
              <a:latin typeface="Georgia"/>
              <a:ea typeface="Georgia"/>
              <a:cs typeface="Georgia"/>
              <a:sym typeface="Georgia"/>
            </a:endParaRPr>
          </a:p>
          <a:p>
            <a:pPr marL="457200" marR="0" lvl="0" indent="0" algn="l" rtl="0">
              <a:lnSpc>
                <a:spcPct val="100000"/>
              </a:lnSpc>
              <a:spcBef>
                <a:spcPts val="560"/>
              </a:spcBef>
              <a:spcAft>
                <a:spcPts val="0"/>
              </a:spcAft>
              <a:buNone/>
            </a:pPr>
            <a:endParaRPr sz="2800">
              <a:solidFill>
                <a:schemeClr val="dk2"/>
              </a:solidFill>
              <a:latin typeface="Georgia"/>
              <a:ea typeface="Georgia"/>
              <a:cs typeface="Georgia"/>
              <a:sym typeface="Georgia"/>
            </a:endParaRPr>
          </a:p>
        </p:txBody>
      </p:sp>
      <p:sp>
        <p:nvSpPr>
          <p:cNvPr id="216" name="Google Shape;216;p20"/>
          <p:cNvSpPr/>
          <p:nvPr/>
        </p:nvSpPr>
        <p:spPr>
          <a:xfrm>
            <a:off x="123825" y="84138"/>
            <a:ext cx="304799" cy="304799"/>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Font typeface="Arial"/>
              <a:buNone/>
            </a:pPr>
            <a:endParaRPr sz="1800" b="0" i="0" u="none" strike="noStrike" cap="none">
              <a:solidFill>
                <a:schemeClr val="dk1"/>
              </a:solidFill>
              <a:latin typeface="Georgia"/>
              <a:ea typeface="Georgia"/>
              <a:cs typeface="Georgia"/>
              <a:sym typeface="Georgia"/>
            </a:endParaRPr>
          </a:p>
        </p:txBody>
      </p:sp>
      <p:pic>
        <p:nvPicPr>
          <p:cNvPr id="217" name="Google Shape;217;p20"/>
          <p:cNvPicPr preferRelativeResize="0"/>
          <p:nvPr/>
        </p:nvPicPr>
        <p:blipFill rotWithShape="1">
          <a:blip r:embed="rId3">
            <a:alphaModFix/>
          </a:blip>
          <a:srcRect/>
          <a:stretch/>
        </p:blipFill>
        <p:spPr>
          <a:xfrm>
            <a:off x="8474675" y="6391900"/>
            <a:ext cx="435625" cy="301200"/>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221"/>
        <p:cNvGrpSpPr/>
        <p:nvPr/>
      </p:nvGrpSpPr>
      <p:grpSpPr>
        <a:xfrm>
          <a:off x="0" y="0"/>
          <a:ext cx="0" cy="0"/>
          <a:chOff x="0" y="0"/>
          <a:chExt cx="0" cy="0"/>
        </a:xfrm>
      </p:grpSpPr>
      <p:sp>
        <p:nvSpPr>
          <p:cNvPr id="222" name="Google Shape;222;p21"/>
          <p:cNvSpPr txBox="1">
            <a:spLocks noGrp="1"/>
          </p:cNvSpPr>
          <p:nvPr>
            <p:ph type="title"/>
          </p:nvPr>
        </p:nvSpPr>
        <p:spPr>
          <a:xfrm>
            <a:off x="301752" y="228600"/>
            <a:ext cx="8534399" cy="758951"/>
          </a:xfrm>
          <a:prstGeom prst="rect">
            <a:avLst/>
          </a:prstGeom>
          <a:noFill/>
          <a:ln>
            <a:noFill/>
          </a:ln>
        </p:spPr>
        <p:txBody>
          <a:bodyPr spcFirstLastPara="1" wrap="square" lIns="91425" tIns="45700" rIns="91425" bIns="45700" anchor="b" anchorCtr="0">
            <a:noAutofit/>
          </a:bodyPr>
          <a:lstStyle/>
          <a:p>
            <a:pPr marL="0" marR="0" lvl="0" indent="0" algn="ctr" rtl="0">
              <a:lnSpc>
                <a:spcPct val="100000"/>
              </a:lnSpc>
              <a:spcBef>
                <a:spcPts val="0"/>
              </a:spcBef>
              <a:spcAft>
                <a:spcPts val="0"/>
              </a:spcAft>
              <a:buClr>
                <a:srgbClr val="370038"/>
              </a:buClr>
              <a:buFont typeface="Georgia"/>
              <a:buNone/>
            </a:pPr>
            <a:r>
              <a:rPr lang="en-US" sz="4000">
                <a:solidFill>
                  <a:srgbClr val="370038"/>
                </a:solidFill>
                <a:latin typeface="Georgia"/>
                <a:ea typeface="Georgia"/>
                <a:cs typeface="Georgia"/>
                <a:sym typeface="Georgia"/>
              </a:rPr>
              <a:t>Restorative Questions</a:t>
            </a:r>
            <a:endParaRPr sz="4000" b="0" i="0" u="none" strike="noStrike" cap="none">
              <a:solidFill>
                <a:srgbClr val="370038"/>
              </a:solidFill>
              <a:latin typeface="Georgia"/>
              <a:ea typeface="Georgia"/>
              <a:cs typeface="Georgia"/>
              <a:sym typeface="Georgia"/>
            </a:endParaRPr>
          </a:p>
        </p:txBody>
      </p:sp>
      <p:sp>
        <p:nvSpPr>
          <p:cNvPr id="223" name="Google Shape;223;p21"/>
          <p:cNvSpPr txBox="1">
            <a:spLocks noGrp="1"/>
          </p:cNvSpPr>
          <p:nvPr>
            <p:ph type="body" idx="1"/>
          </p:nvPr>
        </p:nvSpPr>
        <p:spPr>
          <a:xfrm>
            <a:off x="301752" y="1527048"/>
            <a:ext cx="8503920" cy="4572000"/>
          </a:xfrm>
          <a:prstGeom prst="rect">
            <a:avLst/>
          </a:prstGeom>
          <a:noFill/>
          <a:ln>
            <a:noFill/>
          </a:ln>
        </p:spPr>
        <p:txBody>
          <a:bodyPr spcFirstLastPara="1" wrap="square" lIns="91425" tIns="45700" rIns="91425" bIns="45700" anchor="t" anchorCtr="0">
            <a:noAutofit/>
          </a:bodyPr>
          <a:lstStyle/>
          <a:p>
            <a:pPr marL="274320" marR="0" lvl="0" indent="-274320" algn="l" rtl="0">
              <a:lnSpc>
                <a:spcPct val="100000"/>
              </a:lnSpc>
              <a:spcBef>
                <a:spcPts val="0"/>
              </a:spcBef>
              <a:spcAft>
                <a:spcPts val="0"/>
              </a:spcAft>
              <a:buClr>
                <a:schemeClr val="accent1"/>
              </a:buClr>
              <a:buSzPts val="2805"/>
              <a:buFont typeface="Noto Symbol"/>
              <a:buChar char="●"/>
            </a:pPr>
            <a:r>
              <a:rPr lang="en-US" sz="3300" b="0" i="0" u="none" strike="noStrike" cap="none">
                <a:solidFill>
                  <a:schemeClr val="dk1"/>
                </a:solidFill>
                <a:latin typeface="Georgia"/>
                <a:ea typeface="Georgia"/>
                <a:cs typeface="Georgia"/>
                <a:sym typeface="Georgia"/>
              </a:rPr>
              <a:t>In meetings, students are asked to respond to the following questions:</a:t>
            </a:r>
            <a:endParaRPr sz="3300" b="0" i="0" u="none" strike="noStrike" cap="none">
              <a:solidFill>
                <a:schemeClr val="dk1"/>
              </a:solidFill>
              <a:latin typeface="Georgia"/>
              <a:ea typeface="Georgia"/>
              <a:cs typeface="Georgia"/>
              <a:sym typeface="Georgia"/>
            </a:endParaRPr>
          </a:p>
          <a:p>
            <a:pPr marL="0" marR="0" lvl="0" indent="0" algn="l" rtl="0">
              <a:lnSpc>
                <a:spcPct val="100000"/>
              </a:lnSpc>
              <a:spcBef>
                <a:spcPts val="0"/>
              </a:spcBef>
              <a:spcAft>
                <a:spcPts val="0"/>
              </a:spcAft>
              <a:buNone/>
            </a:pPr>
            <a:endParaRPr sz="3300">
              <a:solidFill>
                <a:schemeClr val="dk1"/>
              </a:solidFill>
              <a:latin typeface="Georgia"/>
              <a:ea typeface="Georgia"/>
              <a:cs typeface="Georgia"/>
              <a:sym typeface="Georgia"/>
            </a:endParaRPr>
          </a:p>
          <a:p>
            <a:pPr marL="548640" lvl="1" indent="-309880" algn="l" rtl="0">
              <a:lnSpc>
                <a:spcPct val="81818"/>
              </a:lnSpc>
              <a:spcBef>
                <a:spcPts val="0"/>
              </a:spcBef>
              <a:spcAft>
                <a:spcPts val="0"/>
              </a:spcAft>
              <a:buClr>
                <a:srgbClr val="333333"/>
              </a:buClr>
              <a:buSzPts val="2400"/>
              <a:buFont typeface="Georgia"/>
              <a:buChar char="○"/>
            </a:pPr>
            <a:r>
              <a:rPr lang="en-US" sz="2400">
                <a:solidFill>
                  <a:srgbClr val="333333"/>
                </a:solidFill>
                <a:latin typeface="Georgia"/>
                <a:ea typeface="Georgia"/>
                <a:cs typeface="Georgia"/>
                <a:sym typeface="Georgia"/>
              </a:rPr>
              <a:t>What level of involvement or responsibility might you have in this incident?</a:t>
            </a:r>
            <a:endParaRPr sz="2400">
              <a:solidFill>
                <a:srgbClr val="333333"/>
              </a:solidFill>
              <a:latin typeface="Georgia"/>
              <a:ea typeface="Georgia"/>
              <a:cs typeface="Georgia"/>
              <a:sym typeface="Georgia"/>
            </a:endParaRPr>
          </a:p>
          <a:p>
            <a:pPr marL="548640" lvl="1" indent="-309880" algn="l" rtl="0">
              <a:lnSpc>
                <a:spcPct val="81818"/>
              </a:lnSpc>
              <a:spcBef>
                <a:spcPts val="0"/>
              </a:spcBef>
              <a:spcAft>
                <a:spcPts val="0"/>
              </a:spcAft>
              <a:buClr>
                <a:srgbClr val="333333"/>
              </a:buClr>
              <a:buSzPts val="2400"/>
              <a:buFont typeface="Georgia"/>
              <a:buChar char="○"/>
            </a:pPr>
            <a:r>
              <a:rPr lang="en-US" sz="2400">
                <a:solidFill>
                  <a:srgbClr val="333333"/>
                </a:solidFill>
                <a:latin typeface="Georgia"/>
                <a:ea typeface="Georgia"/>
                <a:cs typeface="Georgia"/>
                <a:sym typeface="Georgia"/>
              </a:rPr>
              <a:t>Who may have been harmed in this incident and in what ways?</a:t>
            </a:r>
            <a:endParaRPr sz="2400">
              <a:solidFill>
                <a:srgbClr val="333333"/>
              </a:solidFill>
              <a:latin typeface="Georgia"/>
              <a:ea typeface="Georgia"/>
              <a:cs typeface="Georgia"/>
              <a:sym typeface="Georgia"/>
            </a:endParaRPr>
          </a:p>
          <a:p>
            <a:pPr marL="548640" lvl="1" indent="-309880" algn="l" rtl="0">
              <a:lnSpc>
                <a:spcPct val="81818"/>
              </a:lnSpc>
              <a:spcBef>
                <a:spcPts val="0"/>
              </a:spcBef>
              <a:spcAft>
                <a:spcPts val="0"/>
              </a:spcAft>
              <a:buClr>
                <a:srgbClr val="333333"/>
              </a:buClr>
              <a:buSzPts val="2400"/>
              <a:buFont typeface="Georgia"/>
              <a:buChar char="○"/>
            </a:pPr>
            <a:r>
              <a:rPr lang="en-US" sz="2400">
                <a:solidFill>
                  <a:srgbClr val="333333"/>
                </a:solidFill>
                <a:latin typeface="Georgia"/>
                <a:ea typeface="Georgia"/>
                <a:cs typeface="Georgia"/>
                <a:sym typeface="Georgia"/>
              </a:rPr>
              <a:t>What can be done to address and repair the harm that may have been caused in the community?</a:t>
            </a:r>
            <a:endParaRPr sz="2400">
              <a:solidFill>
                <a:srgbClr val="333333"/>
              </a:solidFill>
              <a:latin typeface="Georgia"/>
              <a:ea typeface="Georgia"/>
              <a:cs typeface="Georgia"/>
              <a:sym typeface="Georgia"/>
            </a:endParaRPr>
          </a:p>
          <a:p>
            <a:pPr marL="457200" marR="0" lvl="0" indent="0" algn="l" rtl="0">
              <a:lnSpc>
                <a:spcPct val="100000"/>
              </a:lnSpc>
              <a:spcBef>
                <a:spcPts val="560"/>
              </a:spcBef>
              <a:spcAft>
                <a:spcPts val="0"/>
              </a:spcAft>
              <a:buNone/>
            </a:pPr>
            <a:endParaRPr sz="2800">
              <a:solidFill>
                <a:schemeClr val="dk2"/>
              </a:solidFill>
              <a:latin typeface="Georgia"/>
              <a:ea typeface="Georgia"/>
              <a:cs typeface="Georgia"/>
              <a:sym typeface="Georgia"/>
            </a:endParaRPr>
          </a:p>
        </p:txBody>
      </p:sp>
      <p:pic>
        <p:nvPicPr>
          <p:cNvPr id="224" name="Google Shape;224;p21"/>
          <p:cNvPicPr preferRelativeResize="0"/>
          <p:nvPr/>
        </p:nvPicPr>
        <p:blipFill rotWithShape="1">
          <a:blip r:embed="rId3">
            <a:alphaModFix/>
          </a:blip>
          <a:srcRect/>
          <a:stretch/>
        </p:blipFill>
        <p:spPr>
          <a:xfrm>
            <a:off x="8474675" y="6391900"/>
            <a:ext cx="435625" cy="301200"/>
          </a:xfrm>
          <a:prstGeom prst="rect">
            <a:avLst/>
          </a:prstGeom>
          <a:noFill/>
          <a:ln>
            <a:noFill/>
          </a:ln>
        </p:spPr>
      </p:pic>
    </p:spTree>
  </p:cSld>
  <p:clrMapOvr>
    <a:masterClrMapping/>
  </p:clrMapOvr>
</p:sld>
</file>

<file path=ppt/theme/theme1.xml><?xml version="1.0" encoding="utf-8"?>
<a:theme xmlns:a="http://schemas.openxmlformats.org/drawingml/2006/main" name="Civic">
  <a:themeElements>
    <a:clrScheme name="Custom 6">
      <a:dk1>
        <a:srgbClr val="000000"/>
      </a:dk1>
      <a:lt1>
        <a:srgbClr val="FFFFFF"/>
      </a:lt1>
      <a:dk2>
        <a:srgbClr val="1F497D"/>
      </a:dk2>
      <a:lt2>
        <a:srgbClr val="EEECE1"/>
      </a:lt2>
      <a:accent1>
        <a:srgbClr val="1F497D"/>
      </a:accent1>
      <a:accent2>
        <a:srgbClr val="4F6128"/>
      </a:accent2>
      <a:accent3>
        <a:srgbClr val="000066"/>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1572</Words>
  <Application>Microsoft Office PowerPoint</Application>
  <PresentationFormat>On-screen Show (4:3)</PresentationFormat>
  <Paragraphs>206</Paragraphs>
  <Slides>23</Slides>
  <Notes>23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23</vt:i4>
      </vt:variant>
    </vt:vector>
  </HeadingPairs>
  <TitlesOfParts>
    <vt:vector size="28" baseType="lpstr">
      <vt:lpstr>Arial</vt:lpstr>
      <vt:lpstr>Georgia</vt:lpstr>
      <vt:lpstr>Noto Symbol</vt:lpstr>
      <vt:lpstr>Roboto</vt:lpstr>
      <vt:lpstr>Civic</vt:lpstr>
      <vt:lpstr>A Restorative Approach to Diversity and Inclusion</vt:lpstr>
      <vt:lpstr>Session Overview and Objectives</vt:lpstr>
      <vt:lpstr> Community Values</vt:lpstr>
      <vt:lpstr>Core Concepts of CDM</vt:lpstr>
      <vt:lpstr>Core Concepts of D, E and I</vt:lpstr>
      <vt:lpstr>Core Concepts of Restorative Practices</vt:lpstr>
      <vt:lpstr>Social Discipline Window</vt:lpstr>
      <vt:lpstr>Framework at Michigan</vt:lpstr>
      <vt:lpstr>Restorative Questions</vt:lpstr>
      <vt:lpstr>Questions to Ask Yourself</vt:lpstr>
      <vt:lpstr>Examples</vt:lpstr>
      <vt:lpstr>RJ Connection to Inclusion Work</vt:lpstr>
      <vt:lpstr>RJ Connection to Inclusion Work</vt:lpstr>
      <vt:lpstr>RJ Connection to Inclusion Work</vt:lpstr>
      <vt:lpstr>RJ Connection to Inclusion Work</vt:lpstr>
      <vt:lpstr>Freedom of Speech </vt:lpstr>
      <vt:lpstr>Managing Resistance</vt:lpstr>
      <vt:lpstr>Questions</vt:lpstr>
      <vt:lpstr>  Social and Restorative Justice Competencies </vt:lpstr>
      <vt:lpstr> Examples of Competencies - Inclusion</vt:lpstr>
      <vt:lpstr> Examples of Competencies -  Restorative Justice</vt:lpstr>
      <vt:lpstr>Freedom of Speech Continued </vt:lpstr>
      <vt:lpstr>Privacy</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Restorative Approach to Diversity and Inclusion</dc:title>
  <dc:creator>Martin-Ferguson, Mallory</dc:creator>
  <cp:lastModifiedBy>mallomar</cp:lastModifiedBy>
  <cp:revision>1</cp:revision>
  <dcterms:modified xsi:type="dcterms:W3CDTF">2018-10-24T00:24:50Z</dcterms:modified>
</cp:coreProperties>
</file>